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XVIII века: от первых реформ к новой национальной словесности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реформ Петра I к литературе с собственным голосом и героями.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век стал началом новой литературы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открыли России путь к светскому образованию, печати и науке. Литература вышла за пределы церковной среды и стала говорить о человеке, обществе и воспитании.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Веком правит классицизм: литература стремится к порядку, ясности и строгому делению жанров. Авторы ориентируются на античные образцы и высокие темы.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развиваются ода, трагедия, комедия, басня, сатира, письмо, путешествие и повесть. Каждый жанр постепенно получает свои устойчивые правила и стиль.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усиливается интерес к чувствам, повседневной жизни и внутреннему миру человека. Литература становится ближе к личному опыту читателя.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литературы XVIII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школьного курса литературы XVIII века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направлений заметна не сразу: новые идеи сначала дополняли старые, а затем постепенно их вытесняли.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века литература заметно приближается к изображению личности и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и создание литературной нормы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 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упорядочил правила русского литературного языка и помог сделать его более точным. Его «Российская грамматика» стала важным шагом к единой норме.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высокого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объясняла, где уместны высокий, средний и низкий стиль. Особенно значимы его торжественные оды, связанные с важными событиями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XVIII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развивали поэзию, театр, сатиру и прозу.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укреплял свой жанр, а вместе они формировали новую русскую литературу.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XVIII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трибуна общественной мысли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полемика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обсуждали пороки общества, спорили о нравах и привлекали внимание к тому, что мешает человеку быть честным, образованным и полезным.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журналов говорили о воспитании, морали, моде и повседневной жизни. Это делало литературу ближе к реальным интересам образованного общества.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на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откликались на острые вопросы своего времени намного быстрее, чем книги. Так литература стала частью живого общественного разговора.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национальной литературе XVIII века
</a:t>
            </a:r>
            <a:endParaRPr lang="en-US" sz="2157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реформы и образование изменили книгу и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требовал, чтобы литература служила разуму, порядку и общественной пользе. Герои часто становились примерами добра или порока, а не сложными характерами.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главные правила и жанры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были долг, честь и выбор между личным чувством и обязанностью. Конфликт строился ясно, а сюжет подчинялся строгой логике и понятной композиции.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классицизма — ода, трагедия и комедия. Для них характерны высокий стиль, чёткое построение и внимание к правилам, которые автор не должен нарушать.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и комедия «Недоросль»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«Недоросль» появилась в 1782 году и показала, как невежество и плохое воспитание калечат судьбу человека. Произведение сразу выделилось остротой наблюдений и живыми характерами.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Простакова, Митрофанушка и Стародум стали известными образами русской литературы. Через них Фонвизин высмеял духовную бедность, грубость и зависимость от привычек старого дворянского быта.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русской поэзии XVIII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литературе XVIII века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и басня чаще всего задавали тон эпохе, но к концу века в поэзии заметнее стали личные переживания и живые наблюдения.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XVIII века прошла путь от торжественных тем к более человечным и частным, расширив круг читательских ожиданий.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сделал оду менее отвлечённой: рядом с похвалой государственным лицам у него появляются конкретные подробности, бытовые наблюдения и живой авторский голос.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поэзия личности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важно не одно государственное событие, а сам человек — с характером, привычками, слабостями и внутренней силой.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«Фелица» поэт соединяет торжественный тон с мягкой иронией, показывая не только образ идеального правителя, но и нравы придворной среды.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стихи Державина звучат ярко и лично: они помогают увидеть, как в литературе усиливается интерес к индивидуальности.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поворот к сентиментализму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простой, но трагической судьбе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«Бедной Лизе» Карамзин показывает историю девушки, чья искренность оказывается беззащитной перед жизнью. Читатель не просто узнаёт сюжет, а сопереживает героине, потому что автор специально делает её близкой и понятной.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Карамзина важны не громкие события, а переживания человека, его страх, надежда и любовь. Такой подход помогает увидеть ценность внутреннего мира и учит относиться к чужой боли с сочувствием.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Проза, которая 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стремится писать просто и ясно, без излишней тяжеловесности. Благодаря этому его проза кажется живой и современной, а литературный язык становится ближе к разговорной речи образованного человека.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классицизма и сентиментализма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литературные системы XVIII века по-разному смотрят на человека, стиль и жанры. Сравнение помогает увидеть переход от строгих правил к вниманию к чувствам.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учит порядку и общественному долгу, а сентиментализм открывает ценность личных переживаний и частной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литературе XVIII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традиция XVIII века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вместо прямого назидания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тексты часто говорили о пороках не в лоб, а через насмешку. Такой приём делал критику заметной и помогал читателю самому распознать недостатки.
</a:t>
            </a:r>
            <a:endParaRPr lang="en-US" sz="1110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общественных пороков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высмеивали невежество, чинопочитание и пустое следование моде. Сатира показывала, как внешняя важность может скрывать духовную пустоту.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и 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сатиры использовались намёки, аллегорические образы и условные персонажи. Это позволяло говорить остро, но не терять художественную выразительность.
</a:t>
            </a:r>
            <a:endParaRPr lang="en-US" sz="987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внимательного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литература учила смотреть глубже внешнего поведения и слов. Она напоминала, что настоящая ценность человека проявляется в делах и нравственном выборе.
</a:t>
            </a:r>
            <a:endParaRPr lang="en-US" sz="10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жанров в XVIII веке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классицизма к более личной литературе отражён в смене ведущих жанров и тем.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их вклад в литературу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литературе XVIII века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XVIII века работали в разных жанрах, но постоянно влияли друг на друга: язык, театр, поэзия и проза развивались почти одновременно.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разных творческих направлений создало прочный фундамент для литературы нового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постепенно становился более упорядоченным: авторы старались писать точнее, яснее и выразительнее, чтобы читатель лучше понимал смысл 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литературы XVIII века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церковнославянских и разговорных форм уменьшалось, а нормы стиля закреплялись в книгах, учебниках и художественных произведениях.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требовал своей манеры: ода звучала торжественно, комедия — естественно и разговорно, а сентиментальная проза — просто и мягко.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литература начала передавать разные оттенки мысли и чувства, а не только следовать строгому образцу.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появились устойчивые литературные нормы, жанры и представление об авторе как о самостоятельном творце, а не просто об исполнителе готовых правил.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век стал важным для русской литературы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были созданы образцы оды, комедии, сатиры и повести, на которых потом учились писатели XIX 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подготовил расцвет русской классики: он научил литературу говорить о человеке, его долге, чувствах и нравственном выборе.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опытов к зрелой литературе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превратил русскую словесность из подражания в самостоятельную традицию: он укрепил язык, расширил жанры и сделал человека главным героем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2026-05-23T03:13:32Z</dcterms:created>
  <dcterms:modified xsi:type="dcterms:W3CDTF">2026-05-23T03:13:32Z</dcterms:modified>
</cp:coreProperties>
</file>