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главный помощник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думать, говорить, читать и понимать друг друга.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и читаем слова дома, в школе, на улице и в книгах. Они помогают задавать вопросы, объяснять мысли и узнавать новое. Чем больше слов мы знаем, тем точнее говорим.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слово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то, что можно увидеть и потрогать: стол, тетрадь, собака. Такие слова помогают назвать всё, что нас окружает дома, в школе и на улице.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обозначать, что делает предмет или человек: бежать, рисовать, смеяться. Такие слова показывают движение, работу, игру и помогают рассказать, что происходит.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указывать на признак предмета: красный, высокий, добрый. Оно отвечает на вопрос «какой?» и делает описание точным, ярким и понятным для слушателя.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умеет называть чувства: радость, грусть, удивление. С помощью таких слов человек может поделиться настроением и лучше понять, что происходит в его душе.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слово, мы слышим его звуки. Они помогают узнать слово на слух. Иногда звучание и написание не совпадают полностью, поэтому важно быть внимательным.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мы видим и пишем. Чтобы запомнить слово, полезно смотреть на его форму, выделять крупные буквы и использовать схемы или картинки. Так слово лучше откладывается в памяти.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звучит и как его пишут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многих слов есть корень — главная часть, в которой спрятан общий смысл. Именно он помогает узнавать близкие по значению слова и понимать их связь.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Приставка, суффикс и окончание помогают строить новые слова и изменять их форму. Благодаря им одно слово может стать похожим на целую семью слов.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Сравни: лес, лесок, лесник, перелесок; дом, домик, домовой. Части слова работают как маленькие помощники и делают речь богаче.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Родственные слова связаны общим корнем и похожи не только звучанием, но и смыслом. Они словно члены одной дружной семьи, где у всех есть общее начало.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Например: вода, водный, водичка, подводный. Все эти слова помогают увидеть, как одно главное значение меняется и разрастается в разных словах.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слова просто похожи по звуку, это ещё не родня. Важно смотреть на смысл, чтобы не перепутать настоящие родственные слова с похожими.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Синонимы — это слова с похожим значением: смелый и храбрый, большой и огромный. Они помогают избегать повторов и делать речь более красивой.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Антонимы — это слова с противоположным значением: высокий и низкий, день и ночь, добро и зло. С их помощью легче сравнивать и замечать различия.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Синонимы помогают выбрать самое точное слово для мысли. Одно слово может звучать мягче, ярче или серьёзнее, чем другое, хотя смысл остаётся близким.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Антонимы делают рассказ выразительным и понятным. Когда рядом стоят противоположные слова, мысль становится яснее, а сравнение — интереснее и запоминается лучше.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нельзя вернуть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поспешил сказать колкое слово и сразу увидел, как друг нахмурился. Потом он вспомнил пословицу: «Слово не воробей, вылетит — не поймаешь». Мальчик извинился, а тёплое слово помогло снова наладить дружбу.
</a:t>
            </a:r>
            <a:endParaRPr lang="en-US" sz="1318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короткой фразе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часто говорила пословицы, когда хотела научить внука быть внимательным и добрым. Короткие слова звучали просто, но в них скрывался важный совет. Так пословица помогала понять, как вести себя честно и по-доброму.
</a:t>
            </a:r>
            <a:endParaRPr lang="en-US" sz="128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пословицах и поговорках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влияют на общение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говорить спокойно и дружелюбно. Они учат слушать другого человека, не перебивать и выбирать такие выражения, которые никого не обижают.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пожалуйста, здравствуйте и извините делают разговор тёплым и приятным. С ними легче попросить помощь, поблагодарить и показать уважение к собеседнику.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Грубое слово может ранить даже быстрее, чем кажется. Если говорить сердито или невежливо, настроение портится, а разговор становится тяжёлым и неприятным.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голове появляется мысль: что нужно сказать, спросить или объяснить. Без неё слово ещё не выбрано.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человек подбирает нужное слово и произносит или записывает его. Если слово точное, мысль сразу становится яснее.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соединяется с другими словами и превращается в предложение. Собеседник понимает смысл и может ответить, задать вопрос или продолжить разговор.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частью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слышно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слова так, чтобы читатель сразу увидел картину. Если в сказке лес «тёмный» и «шумный», он кажется таинственным и живым. Одно точное слово может превратить обычное место в настоящее приключение.
</a:t>
            </a:r>
            <a:endParaRPr lang="en-US" sz="112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легко 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называет героя «смелым», «добрым» или «смешным», мы почти сразу понимаем его характер. Слова помогают не только рассказать, что делает персонаж, но и показать, какой он внутри. Так текст запоминается лучше.
</a:t>
            </a:r>
            <a:endParaRPr lang="en-US" sz="1114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каждой фразе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важны не только события, но и звучание слов. Повторы, ласковые формы и яркие сравнения делают речь красивой и сказочной. Поэтому читать такую историю интересно: слова будто сами ведут нас по волшебной тропинке.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оживают в книгах и сказках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называет предмет или действие без путаницы. Когда автор выбирает нужное слово, читатель сразу понимает, о чём идёт речь, и не тратит время на догадки.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передавать разные оттенки смысла. Вместо простого «хороший» можно сказать «добрый», «аккуратный» или «смелый», если именно это важно для рассказа.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ответ ясным и красивым. Они помогают не только в пересказе, но и в сочинении, где особенно важно выразить мысль понятно и аккуратно.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подобрано удачно, текст становится живым и интересным. Читателю легче представить картину, а автору — донести свою мысль без лишних объяснений.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точное слово помогает понять мысль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мысль превращается в понятное слово и возвращается в разговоре новым откликом.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мысли до 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530" y="1838326"/>
            <a:ext cx="419088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словарь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рассказывает, что означает слово. Если значение непонятно, можно быстро проверить его и не перепутать одно слово с другим.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знакомым, но его написание нужно уточнить. Словарь помогает не ошибиться в трудных буквах и уверенно писать в тетради.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ударение бывает важным, потому что оно помогает правильно произносить слово. Словарь подсказывает, на какой слог нужно сделать голос сильнее.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можно найти незнакомое слово и узнать его точный смысл. Так речь становится богаче, а новые слова перестают быть загадочными.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приходят вместе с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новые игры, предметы или занятия, языку нужны новые названия. Тогда возникают свежие слова, и ими удобно пользоваться в школе, дома и в разговоре.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слова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давними словами живут современные. Одни слова помогают говорить о старинных вещах, а другие — о технике, спорте и школьной жизни. Язык умеет дружить со временем.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38597"/>
            <a:ext cx="347469" cy="2779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941" y="1998544"/>
            <a:ext cx="26856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23154"/>
            <a:ext cx="347469" cy="3088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03850"/>
            <a:ext cx="347469" cy="34746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на каждом уроке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нужны, чтобы читать правила, отвечать на вопросы и строить предложения. Без них нельзя объяснить, почему слово написано именно так.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слова помогают понять условие задачи и рассказать, как получилось решение. Если внимательно слушать, задача сразу становится яснее.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чтения слова ведут нас по тексту и помогают пересказать содержание. С их помощью можно назвать героя, место и главное событие.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слова помогают назвать растения, животных, явления природы и части света. Чем точнее слово, тем легче заметить важную деталь вокруг.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музыке слова нужны для описания характера песни, ритма и настроения. Они помогают сказать, какая мелодия звучит радостно, а какая —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слово редко называют прямо. Вместо этого оно прячется за признаками предмета: цветом, формой, размером или тем, что он умеет делать.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разгадать загадку, нужно внимательно слушать каждую подсказку. Иногда один маленький признак сразу приводит к правильному ответу, и это очень похоже на детективную работу.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выбирать точные слова и замечать важные детали. Они тренируют память, внимание и воображение, а ещё приносят радость, когда ответ найден самостоятельно.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прячется в загадке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прозвучать по-разному: спокойно, радостно, строго или обиженно. Поэтому в разговоре важно не только что сказано, но и как сказано.
</a:t>
            </a:r>
            <a:endParaRPr lang="en-US" sz="157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улыбка и внимательный тон помогают людям понимать друг друга. А резкое или торопливое слово может испортить даже короткий разговор — будто рассыпать сахар мимо чашки.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звучит в разговоре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слова «да» и «нет» могут быстро изменить разговор.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уроку русского языка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слова бывают очень сильными: они помогают сразу согласиться или отказать, не запутывая собеседника.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наш помощник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учиться, дружить, задавать вопросы и делиться мыслями. Когда мы выбираем слова внимательно и вежливо, речь становится ясной, красивой и по-настоящему полезной для всех.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2026-05-22T01:27:05Z</dcterms:created>
  <dcterms:modified xsi:type="dcterms:W3CDTF">2026-05-22T01:27:05Z</dcterms:modified>
</cp:coreProperties>
</file>