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представление о дигибридном скрещивании и законе Менделя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изучает наследование двух пар признаков одновременно, раскрывая закономерности их независимого распределения.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Грегор Мендель проводил опыты с горохом, формулируя основы генетики и три закона наследования, опубликованные в 1866 году, ставшие фундаментом науки о наследственности.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открытий Грегора Менделя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— это парное исследование наследования двух независимых признаков у организмов, что помогает понять, как формируются различные сочетания у потомства.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различие у гороха по цвету семян (жёлтый или зелёный) и их форме (гладкие либо морщинистые), изучаемое с целью выявления закономерностей.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комбинаций признаков у потомков показывает механизмы наследования, что позволяет предсказывать фенотипы на основе генотипов родителей.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определение и характеристика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альтернативных признаков в опытах Менделя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включает схемы семян гороха, показывающие возможные сочетания этих признаков, что наглядно демонстрирует наследственную изменчивость.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Менделя рассматривались пары признаков, таких как цвет семян — жёлтый и зелёный, а также форма — гладкие и морщинистые, где каждый контролируется отдельным геном.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основные понятия на примере дигибридного скрещивания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обозначает совокупность аллелей, отвечающих за признаки, например AaBb, где каждая буква — аллель одного из признаков.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проявление признаков на внешнем уровне, зависящее от взаимодействия аллелей из генотипа.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могут быть доминантными и рецессивными, что определяет, какой признак будет выражен во внешнем виде.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связи генотипа с фенотипом помогает понять, почему у потомства появляются различные комбинации признаков.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проявлений признаков—жёлтый-гладкий, жёлтый-морщинистый, зелёный-гладкий и зелёный-морщинистый—распределяются согласно закону Менделя.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Менделя, 1866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фенотипических комбинаций формируются при скрещивании двух гетерозиготных организмов.
</a:t>
            </a:r>
            <a:endParaRPr lang="en-US" sz="21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и генотипов при дигибридном скрещивании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ветвления гамет от двух гетерозиготных родителей AaBb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фенотипов: классическая схема 9:3:3:1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каждого фенотипа отражает вероятное распределение признаков в потомстве от дигибридного скрещивания.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соотношение 9:3:3:1 демонстрирует независимость наследования признаков у потомков.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Менделя, 1866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независимое распределение признаков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разных генов, находящихся на различных хромосомах, распределяются по гаметам независимо друг от друга во время образования половых клеток.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закономерное распределение приводит к появлению новых сочетаний признаков у потомства при скрещивании гетерозиготных родителей.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наследования обеспечивает разнообразие генотипов и фенотипов, что является основой генетической изменчивости.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как результат независимого распределения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аллелей создаёт возможность образования множества уникальных комбинаций признаков у потомства.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потомки могут отличаться друг от друга даже при однородных родителях.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изменчивость способствует адаптации видов к меняющимся условиям окружающей среды.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процессов важно для селекции, генетики и эволюционной биологии.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50" y="1376325"/>
            <a:ext cx="3941351" cy="267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генотипов и их частоты при дигибридном скрещивании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генотипы F2 включают комбинации аллелей по двум парам признаков. Частоты генотипов отражают классическое распределение 9:3:3:1 по фенотипам, всего 16 различных вариантов.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даёт разнообразие генотипов с предсказуемыми частотами, подтверждая закон независимого распределения аллелей.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опытов Г. Менделя, 1866 год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аллели в наследовании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— главные действующие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аллели проявляются во внешнем облике, если присутствуют хотя бы в одной копии. Например, аллель 'A' ответственный за жёлтый цвет семян доминирует над рецессивным 'a'.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аллели требуют двойного присутствия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становятся видимыми только при гомозиготном состоянии, то есть наличии двух рецессивных аллелей, как у 'aabb', что приводит к зелёному цвету и морщинистым семенам.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опытов Менделя: выбор родительских форм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использовал чистые линии растений с выраженными различиями по двум признакам — цвету и форме семян, что давало однозначные результаты скрещивания.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растения имели гомозиготные сочетания аллелей, например жёлтые гладкие и зелёные морщинистые семена, обеспечивая чёткое различие потомства.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выбор позволил наблюдать закономерности наследования и избежать смешения признаков, чётко выявляя влияние каждого аллеля в потомстве.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F1 и F2-поколений в опытах Менделя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первого поколения (F1)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первого поколения обладали жёлтыми и гладкими семенами, что отражает доминирование данных признаков в фенотипе.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второго поколения (F2)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проявились все четыре фенотипа с соотношением 9:3:3:1, включающим жёлтые гладкие, жёлтые морщинистые, зелёные гладкие и зелёные морщинистые семена.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распределения потомков в F2-поколении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особей наглядно подтверждает предсказанное распределение фенотипов согласно третьему закону Менделя.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гистограммы подтверждают классическое соотношение 9:3:3:1, что демонстрирует независимость наследования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Г. Менделя, 1866 год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открыл основные законы наследственности, что положило начало современной генетике и пониманию механизмов передачи признаков.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ввели понятия доминантности и рецессивности, важные для объяснения фенотипических проявлений и генетического разнообразия.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Менделя широко применяются в селекции, медицинской генетике и молекулярной биологии, влияя на развитие многих научных направлений.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исследований Менделя в развитие биологии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8" y="2853099"/>
            <a:ext cx="14017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дигибридных скрещиваний у живых организмов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Мушка-дрозофила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окраски тела и формы крыльев показывает независимое распределение признаков, демонстрируя основные принципы дигибридного скрещивания.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Скрещивания по цвету шерсти и длине хвоста подтверждают универсальность закона Менделя среди млекопитающих.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с цветом и формой семян демонстрирует наилучшее понимание наследования от Менделя в растительном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действия закона независимого распределения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 действует, если гены находятся близко друг к другу в одной хромосоме, вызывая сцепленное наследование и нарушение классического соотношения.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изменяет проявления признаков, не позволяя чётко разделить фенотипы на доминантные и рецессивные.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мутации и сложные взаимодействия генов могут влиять на наследование, создавая отклонения от типичных закономерностей Менделя.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применение законов Менделя в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генетические принципы помогают прогнозировать наследственные болезни и разрабатывать методы лечения, обеспечивая индивидуальный подход к пациентам.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законы Менделя применяются для выведения сортов растений с нужными качествами и устойчивостью к заболеваниям, улучшая урожайность.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дигибридного скрещивания и третьего закона Менделя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фундаментальные открытия раскрывают механизмы формирования наследственной изменчивости и служат основой для развития биологии, селекции и биотехнологий в современном мире.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2026-05-09T04:11:39Z</dcterms:created>
  <dcterms:modified xsi:type="dcterms:W3CDTF">2026-05-09T04:11:39Z</dcterms:modified>
</cp:coreProperties>
</file>