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направления поиска альтернативных способов получения энергии
</a:t>
            </a:r>
            <a:endParaRPr lang="en-US" sz="272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новых методов получения энергии в ответ на экологические и ресурсные вызовы.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традиционной энергетики и необходимость изменений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индустриализация увеличивают глобальное энергопотребление. Экологические последствия и дефицит ископаемого топлива требуют поиска альтернативных источников энергии для устойчивого развития.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использованию водорода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сгорание водорода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сгорании водород выделяет энергию, образуя лишь воду, что исключает выбросы вредных газов и делает его экологически безопасным топливом.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водорода электролизом
</a:t>
            </a:r>
            <a:pPr algn="ctr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Электролиз разделяет воду на водород и кислород с помощью электричества. Этот метод используют для получения чистого топлива, однако требует значительных энергетических затрат.
</a:t>
            </a:r>
            <a:endParaRPr lang="en-US" sz="958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Реформинг метана — промышленный путь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преобразует природный газ в водород и углекислый газ, эффективен, но связан с выбросами углерода и нуждается в технологиях улавливания СО₂.
</a:t>
            </a:r>
            <a:endParaRPr lang="en-US" sz="10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IRENA,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эффективность альтернативных источников энергии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топливные элементы обеспечивают наивысшую эффективность среди рассмотренных технологий.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КПД способствует снижению затрат и более широкому внедрению альтернативной энергетики.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Термоядерный синтез: преобразование энергии звезд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Термоядерный синтез объединяет лёгкие ядра с выделением огромного количества энергии, имитируя процессы в звёздах.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ITER и DEMO ориентированы на создание управляемого и стабильного синтеза для промышленного применения.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технические вызовы — длительное удержание горячей плазмы и устойчивость материалов к нейтронному излучению.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73391"/>
            <a:ext cx="3432300" cy="137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солнечной, ветровой и геотермальной энергии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трёх основных возобновляемых источников, важные для выбора в разных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Комбинирование разных источников обеспечивает стабильное и экологичное энергоснабжение.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IRENA,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Геотермальная энергия: использование тепла Земли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Геотермальные установки используют внутреннее тепло планеты для производства энергии и отопления с высокой эффективностью.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Исландия лидирует в применении с долей геотермального отопления около 90% зданий.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включают низкие эксплуатационные затраты и минимальные выбросы парниковых газов.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связаны с необходимостью наличия геологических условий — горячих источников и вулканической активности.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морских волн и приливов: перспективы гидрогенерации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кинетической энергии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волны и приливы преобразуют силу воды в электричество, что обеспечивает стабильный и высокоплотный источник энергии.
</a:t>
            </a:r>
            <a:endParaRPr lang="en-US" sz="1207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технические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инфраструктура подвержена коррозии, биообрастанию и требует защиты от штормовых воздействий.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ТВт
</a:t>
            </a:r>
            <a:endParaRPr lang="en-US" sz="873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2023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перепада температур между поверхностными и глубоководными слоями океана позволяет генерировать значительные объёмы чистой энергии.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 оцениваемый потенциал мирового производства энергии с использованием перепада температур океана.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Биотопливо: возобновляемые органические ресурсы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 получают из растений и микробов, включая этанол, биодизель и биогаз, что снижает выбросы парниковых газов.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сырья — сахарный тростник, кукуруза, масличные культуры, водоросли и органические отходы.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биотоплива вызывает споры из-за конкуренции с продовольствием и экологических проблем земледелия.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схема получения водорода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Технологические процессы водородной энергетики,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инновации в энергетике: фотоэлектрические и термоэлектрические элементы
</a:t>
            </a:r>
            <a:endParaRPr lang="en-US" sz="2373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Фотоэлектрические системы космических аппаратов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космических миссиях широко используют фотоэлектрические батареи с эффективностью до 45%, способные обеспечить автономное питание. Радиоизотопные термоэлектрические генераторы применяются на аппаратах Voyager и Curiosity, обеспечивая стабильность работы в условиях дальнего космоса.
</a:t>
            </a:r>
            <a:endParaRPr lang="en-US" sz="948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орбитальных энергетических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Ведутся разработки орбитальных солнечных электростанций, способных передавать энергию на Землю с помощью микроволнового излучения. Эти технологии обещают революцию в способах получения и доставки энергии, уменьшая зависимость от земных ресурсов.
</a:t>
            </a:r>
            <a:endParaRPr lang="en-US" sz="9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культуры: биотопливо нового поколения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 энергетических растений позволяет повысить урожайность и устойчивость к неблагоприятным условиям, концентрируя ресурсы на биомассе и сырье для топливных компонентов.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сорта быстрорастущих деревьев и энергетической свеклы с улучшенными характеристиками, что сокращает площадь посевов при увеличении выхода биотоплива.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биотехнологий включает создание кукурузы с повышенным содержанием сахара, что улучшает эффективность ферментации и качество получаемого этанола.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топливные элементы основаны на метаноле, аммиаке и водороде, что расширяет варианты использования в разных сферах, включая транспорт и стационарные установки.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КПД некоторых моделей достигает 70% при умеренных температурах до 80°C, что значительно выше традиционных источников энергии.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топливные элементы: современные материалы и КПД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топливные элементы экологически безопасны, не выделяют опасных оксидов азота и серы, что уменьшает воздействие на окружающую среду.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применение наблюдается в электромобилях, портативной электронике и автономных энергосистемах благодаря компактности и эффективности.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BloombergNEF, 2022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структура инвестиций в альтернативную энергетику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вложений — солнечная энергетика и водородные технологии, отражающие приоритеты глобального «зеленого» перехода.
</a:t>
            </a:r>
            <a:endParaRPr lang="en-US" sz="1127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инвестиций стимулирует инновации и ускоряет переход к устойчивой энергетике, особенно в странах-лидерах по финансированию.
</a:t>
            </a:r>
            <a:endParaRPr lang="en-US" sz="11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Микробные топливные ячейки: инновации на основе бактерий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цианобактерий для биофотолиза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способны разлагать воду под действием света, выделяя электроны, которые преобразуются в электрический ток. Это позволяет создавать экологически чистые установки для малых населённых пунктов.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Микробные топливные ячейки в очистке сточных вод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топливных ячейках окисляют органические вещества, одновременно генерируя электричество. Такая технология решает проблему очистки и обеспечивает дополнительный источник энергии.
</a:t>
            </a:r>
            <a:endParaRPr lang="en-US" sz="897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Пьезоэлектрические технологии: энергия от механических колебаний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Пьезоэлектрические материалы преобразуют механические воздействия — например, ходьбу или вибрации — в электричество, расширяя возможности автономного питания.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включает генераторы в подошвах обуви и дорожные покрытия с датчиками, питающими мобильные устройства и датчики в городских системах.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гибкие и тонкие пьезоматериалы, которые можно интегрировать в одежду или носимые устройства для постоянного сбора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Термолюминесцентные кристаллы и энергетика накопления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Термолюминесцентные кристаллы способны аккумулировать энергию в виде света и тепла, что открывает новые перспективы создания эффективных энергонакопителей нового поколения.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наноматериалов повышают эффективность преобразования и восстановления энергии, с перспективой применения для долгосрочного хранения солнечного излучения.
</a:t>
            </a:r>
            <a:endParaRPr lang="en-US" sz="11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трудности альтернативной энергетики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преимуществом является значительное сокращение выбросов парниковых газов, что способствует борьбе с изменением климата.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открывают новые возможности для инноваций и снижают зависимость от импортируемых топливных ресурсов.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затраты на внедрение и нестабильность выработки энергии солнечными и ветровыми установками остаются серьёзными вызовами.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устойчивого развития необходимо сочетать различные источники энергии и улучшать технологии их интеграции в существующие сети.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альтернативной энергетики в будущем планеты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разных альтернативных источников требует комплексного подхода и сотрудничества науки с промышленностью. Инвестиции и подготовка специалистов обеспечат экологически чистую и устойчивую энергетическую систему завтрашнего 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2026-05-09T23:16:27Z</dcterms:created>
  <dcterms:modified xsi:type="dcterms:W3CDTF">2026-05-09T23:16:27Z</dcterms:modified>
</cp:coreProperties>
</file>