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события и их частота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можно измерить, если наблюдать её много раз.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частоту событий в 8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работать с данными: считать исходы, записывать результаты дробями, десятичными дробями и процентами, а затем сравнивать их в таблицах и диаграммах.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случайным событием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событие возникает только в результате опыта или наблюдения. Пока опыт не проведён, нельзя точно сказать, произойдёт оно или нет.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опытом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случайным относят такие результаты, как выпадение орла, появление шестёрки на кубике или выбор красного шара. Все они заранее не предсказаны точно.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исход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событие не обязательно происходит каждый раз. В одном опыте оно может появиться, а в другом — нет, даже если условия одинаковы.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случиться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событие всегда связано с конкретным исходом, который можно зафиксировать и посчитать. Именно поэтому его удобно изучать в математике и статистике.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Наблюдаемый результат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случайных событий в школьной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переменах случайность легко заметить в играх, жеребьёвке команд и выборе очередности. Здесь результат зависит не от знания, а от случая.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жеребьёвки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ведут дневник погоды, они отмечают дождливые, солнечные и облачные дни. Каждый день — отдельное наблюдение, а итоговая картина складывается из множества записей.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погодой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Монета, кубик и урна с шарами помогают создать простую модель случайности. У таких объектов понятные исходы, поэтому их удобно использовать для учебных экспериментов.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 уроке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привычных ситуациях случайность можно описывать числами. Тогда становится легче сравнивать серии опытов и замечать, какие исходы встречаются чаще.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результаты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частоту события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частоты в серии одинаковых испытаний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частоты в серии бросков монеты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частоты орла в нескольких сериях показывает, как меняется результат при разном числе бросков.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испытаний частота становится ближе к 50% и меняется заметно меньше.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серии бросков монеты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орла при росте числа бросков
</a:t>
            </a:r>
            <a:endParaRPr lang="en-US" sz="262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даже небольшие отклонения постепенно сглаживаются, когда серия опытов становится длиннее.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серии дают более устойчивую частоту, поэтому результат лучше отражает ожидаемое значение.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серии бросков монеты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описывает ожидаемый исход до опыта, а частота — то, что уже получилось на практике. Поэтому реальные серии бросков могут заметно колебаться.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вероятность орла у честной монеты, но в отдельной серии частота может отличаться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сравнения вероятности и частоты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как простая математическая модель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монеты в 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удобна для изучения случайности: у неё всего два исхода — орёл и решка. В учебном опыте достаточно одного броска, чтобы зафиксировать результат, а затем повторить его много раз и сравнить серии.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изображением монеты обычно показывают короткую таблицу или список бросков. Так школьники видят, как отдельные результаты превращаются в числовые данные, которые можно считать, сравнивать и переводить в частоту.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берут много бросков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часто используют 20, 50 или 100 бросков. Чем длиннее серия, тем легче заметить, что случайные колебания уменьшаются, а общий результат становится более устойчивым и 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исходов при броске кубика
</a:t>
            </a:r>
            <a:endParaRPr lang="en-US" sz="307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одинаковых условиях числа выпадают не абсолютно одинаково, потому что каждый бросок независим от предыдущего.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небольшой серии частоты близки, но не равны; это нормальное проявление случайных колебаний.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60 бросков игрального кубика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малых сериях результаты заметно колеблются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опытов немного, каждый случайный результат сильно влияет на итоговую частоту. Поэтому одна короткая серия может заметно отличаться от другой, даже при одинаковых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испытаний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или монета могут несколько раз подряд дать одинаковый исход, а затем долго его не повторять. Такие колебания естественны и не означают, что опыт проведён неверно.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серии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маленькой выборке даже один дополнительный успех заметно меняет дробь, десятичную запись и процент. Чем меньше испытаний, тем резче видны такие изменения.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влияние одного исхода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отклонения не нарушают правила вероятности. Они показывают, что в коротких сериях результат ещё не успел выровняться и может меняться от опыта к опыту.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ошибка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в опыте с разноцветными шарами
</a:t>
            </a:r>
            <a:endParaRPr lang="en-US" sz="304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вытаскиваний из урны показывают, как одна и та же величина может быть записана по-разному и сравниваться между цветами.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шары встречались чаще всего, но все частоты близки друг к другу. В коротком опыте даже равновероятные исходы могут немного расходиться.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результатам 30 вытаскиваний из урны.
</a:t>
            </a:r>
            <a:endParaRPr lang="en-US" sz="13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эксперимента к математическому выводу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обработки результатов случайного опыта в учебной задаче.
</a:t>
            </a:r>
            <a:endParaRPr lang="en-US" sz="17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сериях случайные колебания уже не так сильно искажают результат, поэтому частота лучше отражает ожидаемую вероятность.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испытаний
</a:t>
            </a:r>
            <a:endParaRPr lang="en-US" sz="358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длинной серии частота обычно становится заметно стабильнее.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 на основе серии бросков монеты и закона больших чисел.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орла в трёх повторных сериях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серия содержит по 50 бросков, поэтому различия связаны не с правилами опыта, а со случайными колебаниями результатов.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серии дают разные значения, но все они близки к 0,5. Это показывает, что повторение опыта делает оценку надёжнее.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три серии по 50 бросков монеты.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события в спорте и играх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траектория мяча может меняться из-за покрытия, силы удара и положения игроков. Поэтому один и тот же эпизод не всегда заканчивается одинаково.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Отскок мяча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матчем или турниром порядок выступления часто определяют случайным способом. Это помогает сделать распределение более честным и исключить предвзятость.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Жеребьёвка команд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настольных и компьютерных играх бросок кубика или случайная карта могут изменить ситуацию за один ход. Здесь частота удачных исходов помогает сравнить стратегию и удачу.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ход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вести подсчёт успешных бросков, попаданий или передач, можно увидеть реальную устойчивость результата. Частота полезна для сравнения игроков и отслеживания прогресса.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серии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частоту в разных формах
</a:t>
            </a:r>
            <a:endParaRPr lang="en-US" sz="3119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частота может быть выражена дробью, десятичной дробью и процентом. Все записи равны по смыслу.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записи удобны в разных ситуациях, но показывают одну и ту же величину. Процент особенно удобен для быстрого сравнения.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вычисления частоты.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частоты событий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дождливых, солнечных и облачных дней помогают сравнивать сезоны и делать осторожные прогнозы на основе наблюдений за месяц или год.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частоты используют для анализа точных ударов, побед, попаданий и других результатов. Это помогает сравнивать игроков и команды по одинаковым показателям.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частота исходов показывает, как часто выпадает нужное число или карта. По ней можно оценить, насколько часто удача помогает в серии попыток.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биологических опытах и опросах частоты позволяют замечать закономерности в данных, сравнивать группы и делать выводы, не опираясь на один случайный результат.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и опросы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как удобная запись частот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упрощают сравнение категорий: сразу видно, какая группа встречается чаще, а какая — реже, без дополнительных вычислений.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дни составляют самую большую долю наблюдений, а облачные — самую маленькую. Процентная запись делает различия наглядными.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месячных наблюдений за погодой.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случайных событиях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не мешает считать и сравнивать результаты. Частота помогает увидеть закономерность в серии опытов, а при большом числе испытаний она становится надёжнее и ближе к вероятности.
</a:t>
            </a:r>
            <a:endParaRPr lang="en-US" sz="153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2026-05-29T15:26:38Z</dcterms:created>
  <dcterms:modified xsi:type="dcterms:W3CDTF">2026-05-29T15:26:38Z</dcterms:modified>
</cp:coreProperties>
</file>