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главные центры выработки энергии в клетке, обеспечивающие её функционирование.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 энергетический обмен: ключевые аспекты темы
</a:t>
            </a:r>
            <a:endParaRPr lang="en-US" sz="267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 значение митохондрий в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описанные в 1890 году, митохондрии стали основой понимания энергетики клетки. Методы микроскопии и биохимии раскрыли их роль в синтезе АТФ и значении для медицины и биологии.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митохондрии и где они находятся?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Двумембранные структуры эукариот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органоиды с двумя мембранами, присутствующие в клетках животных, растений и грибов. Они обеспечивают выработку энергии, без которой невозможна жизнедеятельность большинства организмов.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 цитоплазме
</a:t>
            </a:r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находятся в цитоплазме, свободно перемещаясь в зависимости от потребностей клетки. Исключение составляют зрелые эритроциты млекопитающих, лишённые этих органоидов.
</a:t>
            </a:r>
            <a:endParaRPr lang="en-US" sz="1129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функциональная вариабельность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митохондрий варьируется от сотен до тысяч в одной клетке, что отражает разницу в энергетических требованиях различных тканей и видов клеток.
</a:t>
            </a:r>
            <a:endParaRPr lang="en-US" sz="11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и их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наружную мембрану, пропускающую молекулы, и внутреннюю — с кристами, увеличивающими площадь для энергетических реакций.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Матрикс и ферменты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Матрикс — внутреннее пространство, содержащее ферменты цикла Кребса и молекулы ДНК, необходимые для митохондриального синтеза белков.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ДНК и 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автономную ДНК и специализированные рибосомы, что позволяет им частично самостоятельно производить белковые компоненты дыхательных комплексов.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строения митохондрий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клетки вырабатывается именно митохондриями через окислительное фосфорилирование.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95% всей энергии, необходимой клетке, формируется в митохондриях, обеспечивая функционирование и жизнеспособность тканей.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95%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клеточная биология, 2020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энергетического обмена: обзор процессов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сумма АТФ достигает 38 молекул на одну глюкозу, с максимальной эффективностью дыхательной цепи.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вырабатывается митохондриями на этапе дыхательной цепи, что подчеркивает их функциональную важность.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Lehninger Principles of Biochemistry, 2017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переноса электронов в митохондриях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протонного градиента и синтез АТФ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митохондрий: особенности наследования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ДНК и гены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Митохондриальная ДНК представляет собой кольцевую молекулу длиной около 16,6 тысяч пар оснований и кодирует 13 белков дыхательной цепи, а также рибосомные и транспортные РНК.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Материнское наследование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митохондриальной ДНК передаётся от матери, что влияет на наследование митохондриальных заболеваний и отличительные генетические особенности.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Автономный белоксинтез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способны к собственному синтезу белков благодаря наличию рибосом и механизмов транскрипции, независимых от клеточного ядра.
</a:t>
            </a:r>
            <a:endParaRPr lang="en-US" sz="11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 высокими энергетическими потребностями, например мышечные волокна и нейроны, содержат больше митохондрий для обеспечения функций.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типа и состояния клетки на активность митохондрий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клеток к сниженной доступности кислорода (гипоксии) сопровождается усилением активности митохондрий для поддержания энергетического баланса.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повышенной физической или умственной активности митохондрии увеличивают свою работу, активируя процессы выработки АТФ.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патологических состояниях, таких как воспаление или повреждение, активность митохондрий может изменяться, влияя на метаболические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митохондрий в различных типах клеток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между количеством митохондрий и энергетическими потребностями клеток разных тканей.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митохондрий напрямую зависит от интенсивности энергетического обмена и функций клеток.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Cell Biology (Alberts, 2017)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митохондрий обеспечивает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Фиссия помогает клеткам регулировать количество митохондрий, создавая новые органоиды из существующих. Это важно для замены повреждённых митохондрий и поддержания энергетического баланса в условиях изменяющихся потребностей.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митохондрий как защита от повреждений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Фузия позволяет митохондриям объединять содержимое, что усиливает сопротивляемость стрессовым воздействиям и способствует восстановлению функции повреждённых структур. Этот процесс улучшает обмен веществ и координацию внутриклеточного метаболизма.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митохондрий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перемещаются и концентрируются в областях с высокой энергетической потребностью. Такая динамическая локализация помогает эффективно снабжать АТФ те участки клетки, где требуется максимальная энергия, например, вблизи сократительных элементов мышц.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Адаптационные механизмы митохондрий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активируют апоптоз через высвобождение цитохрома c, который запускает каспазный каскад, ведущий к контролируемой гибели клетки.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митохондрий в апоптозе и старении клеток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накапливаются повреждения митохондриальной ДНК, что снижает эффективность энергетического обмена и способствует дегенеративным изменениям тканей.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функции митохондрий в стареющих клетках связаны с развитием возрастных заболеваний и ухудшением регенеративных способностей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митохондриальных заболеваний и их проявления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Митохондриальная миопатия
</a:t>
            </a:r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группа болезней, характеризующихся мышечной слабостью и утомляемостью. Нарушения связаны с дефектами митохондриального дыхания, что приводит к снижению продукции АТФ в мышцах.
</a:t>
            </a:r>
            <a:endParaRPr lang="en-US" sz="112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Лея
</a:t>
            </a:r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наследственное заболевание с серьезными неврологическими симптомами. Происходит из-за мутаций в митохондриальной ДНК, что вызывает нарушение энергетического обмена в нервных клетках.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Альцгеймера и митохондрии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 ухудшение митохондриальной функции при Альцгеймере, что приводит к нейродегенерации из-за повышенного окислительного стресса и нарушений энергетического баланса в мозгу.
</a:t>
            </a:r>
            <a:endParaRPr lang="en-US" sz="10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Токсины могут напрямую повреждать митохондриальные мембраны, снижая эффективность синтеза АТФ и провоцируя клеточный стресс.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функцию митохондрий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лекарства угнетают дыхательные ферменты митохондрий, что приводит к уменьшению энергетического потенциала и развитию побочных эффектов.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 способствует образованию свободных радикалов, которые повреждают митохондриальную ДНК и белки, ухудшая функции органелл.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 вредных факторов снижает биомембранную устойчивость митохондрий, что ведет к дисфункции и снижению жизнеспособности клеток.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митохондрий: ключевые этапы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альфа-протеобактерий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двух миллиардов лет назад в древней среде обитали свободноживущие бактерии, предшественники митохондрий.
</a:t>
            </a:r>
            <a:endParaRPr lang="en-US" sz="1212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бактерии эукариотической клеткой
</a:t>
            </a:r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протоклетка поглотила протеобактерию, которая не была переварена и начала жить в симбиозе.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эндосимбиоза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Взаимовыгодное сосуществование бактерии как энергетического центра клетки дало начало современным митохондриям.
</a:t>
            </a:r>
            <a:endParaRPr lang="en-US" sz="1212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 функциональная 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генов митохондрий перешла в ядерный геном, что обеспечило совместное регулирование функций и специализированное функционирование органелл.
</a:t>
            </a:r>
            <a:endParaRPr lang="en-US" sz="10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энергетического выхода аэробного и анаэробного дыхания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значительно превосходит анаэробное по количеству вырабатываемого АТФ, что обеспечивает устойчивость сложных 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аэробного дыхания объясняет преобладание митохондрий в эукариотических клетках для поддержания жизнедеятельности.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Alberts B. et al., Molecular Biology of the Cell, 2017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ферменты митохондрий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характеристика ключевых ферментов дыхательной цепи и их функций в энергетическом обмене.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играет незаменимую роль: их недостаточность ведёт к нарушению синтеза АТФ и энергетического обмена.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Biochemistry, Berg et al., 2019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митохондриальной ДНК позволяет выявлять мутации, ответственные за наследственные митохондриальные заболевания разной степени тяжести.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митохондриальной ДНК в биомедицинских исследованиях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используют митохондриальные маркеры для реконструкции эволюционных родословных и изучения популяционной структуры.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Митохондриальные маркеры помогают диагностировать некоторые виды рака и нейродегенеративных патологий, улучшая своевременность терапии.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баланс и жизнеспособность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клетки энергией, необходимой для поддержания функций органов и систем. Их эффективная работа гарантирует высокую выносливость и восстановление после нагрузок.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сопротивляемости стрессам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функционально активными митохондриями лучше противостоят стрессовым факторам, включая инфекции, токсины и окислительный стресс, сохраняя гомеостаз.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митохондрий с хроническими заболеваниями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митохондриальной функции сопряжены с развитием метаболических и неврологических заболеваний, влияя на качество и продолжительность жизни человека.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митохондрий для здоровья и адаптации организма
</a:t>
            </a:r>
            <a:endParaRPr lang="en-US" sz="2058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митохондрий в современной науке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центральные органоиды, обеспечивающие энергетический гомеостаз и регуляцию жизненных процессов, их изучение открывает новые горизонты в терапии наследственных и возрастных заболеваний.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2026-05-10T00:44:36Z</dcterms:created>
  <dcterms:modified xsi:type="dcterms:W3CDTF">2026-05-10T00:44:36Z</dcterms:modified>
</cp:coreProperties>
</file>