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история о свободе, любви и ревности в музыке Бизе.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«Кармен»: опера, которую знает весь мир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«Кармен» стала знаменитой оперой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Бизе родилась из повести Мериме, вызвала споры на премьере и затем покорила Европу. Сегодня она остаётся одной из самых узнаваемых в мире.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 Бизе и замысел оперы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Бизе начинает работу над «Кармен» и ищет звучание, которое соединит драму, выразительность и запоминающиеся мелодии.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1874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проходит в Париже. Композитор показывает живых персонажей, танцевальные ритмы и испанский музыкальный колорит.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1875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реакция была спорной, но затем опера быстро завоевала сцены Европы и стала частью мирового репертуара.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премьеры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Севилья — место действия оперы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сразу задаёт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Севилье, на юге Испании, примерно в 1820-е годы. Здесь слышны шум площади, движение улиц и жизнь фабрики.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детали в музыке и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костюмы и бытовые детали создают ощущение праздника и напряжённой городской жизни. Благодаря этому сцены выглядят очень живыми и узнаваемыми.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музыкальные номера «Кармен'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номер раскрывает героя по-своему: от лёгкого обаяния до напряжённого конфликта.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остаются номера, где мелодия и образ героя особенно тесно связаны.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наиболее известных номеров оперы «Кармен» по их месту в сюжетe и частоте исполнения; качественная оценка на основе общеизвестной сценической практики.
</a:t>
            </a:r>
            <a:endParaRPr lang="en-US" sz="10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оперы и их характеры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Свободолюбивая и независимая героиня. Она не принимает чужих правил и всегда выбирает собственный путь, даже если это приводит к опасности.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в себе тореадор, для которого важны смелость, слава и риск. Он входит в оперу как сильный и яркий соперник.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Эскамильо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 искренняя девушка, связанная с домом, спокойствием и верностью. Она приносит в оперу мягкость и ощущение тепла.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Микаэла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Солдат, который под влиянием любви теряет внутреннее равновесие. Его чувства становятся сильнее долга, и это меняет всю его жизнь.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Хозе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оперы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опере «Кармен»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Хабанера: музыка свободы и обаяния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Хабанера Кармен звучит как спокойный, уверенный танец. Повторяющийся ритм делает мелодию запоминающейся и подчёркивает её независимый характер.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арии Кармен будто спорит с идеей послушной любви. Она показывает, что чувство нельзя приказать, — оно возникает только по желанию сердца.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Сегидилья помогает увидеть Кармен умной и наблюдательной. Она говорит легко, но за внешней непринуждённостью чувствуется расчёт.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сцене героиня добивается свободы не силой, а словом и хитростью. Это подчёркивает её самостоятельность и сценическую уверенность.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Сегидилья и образ Кармен на сцене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показывает, что обаяние Кармен — это не только красота, но и умение быстро находить нужные слова в нужный момент.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живо, подвижно и танцевально. Такой характер мелодии делает Кармен особенно притягательной для зрителя.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чувства и музыкальные признаки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характер каждого героя отражается в музыке и сценических эпизодах.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опере не просто сопровождает действие, а помогает сразу узнать героя и понять его настроение.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Жоржа Бизе «Кармен»; обобщение по основным музыкальным номерам и персонажам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публика 1875 года ожидала от оперы более привычной и возвышенной истории, но на сцене появились обычные люди, грубоватая среда и разговор о личном выборе.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показалась многим слишком свободной и независимой: она не подчиняется правилам, сама принимает решения и открыто отказывается жить по чужим ожиданиям.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премьера вызвала споры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непривычным оказался финал: вместо счастливого завершения зрители увидели трагедию, где ревность, конфликт и смерть стали главным итогом драмы.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«Кармен» стала одной из самых популярных опер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легко запоминается даже после первого прослушивания, поэтому её часто включают в концерты и узнают вне театра.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внимание удерживают мелодии и ясный конфликт, а сценические образы усиливают впечатление от истории.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 материалам презентации; данные условные, отражают основные причины популярности
</a:t>
            </a:r>
            <a:endParaRPr lang="en-US" sz="12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Костюмы, движения и сценический образ Испании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костюмах Кармен часто появляется красный цвет: он подчёркивает её силу, смелость и опасную привлекательность. Такой образ сразу выделяет героиню среди остальных персонажей и помогает зрителю почувствовать напряжение сцены.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Кармен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корпуса, быстрые шаги и выразительные жесты делают сценическое движение очень ритмичным. Оно передаёт праздничное настроение Испании и одновременно показывает, что за внешней лёгкостью скрывается конфликт.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как часть характера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мундиры, простая одежда горожан и яркие детали у контрабандистов создают живую картину Севильи. Благодаря этому сцены выглядят не отвлечённо, а как часть настоящей городской жизни.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народ на сцене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в центре сюжета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ценит свободу выше всего и не хочет принадлежать никому. Её поведение показывает, что личный выбор для неё важнее обещаний и чужих требований.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конфликт делает сюжет трагическим. Герои не могут договориться, потому что каждый защищает своё понимание любви, и это приводит к гибели Кармен.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отношения быстро превращаются в столкновение двух взглядов на жизнь. Для Кармен любовь не означает подчинение, а для Хозе чувство становится источником ревности и боли.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Хозе действует наоборот: он требует верности и не умеет принять отказ. Чем сильнее он привязывается, тем труднее ему контролировать себя и свои поступки.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любви к трагедии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опере Жоржа Бизе «Кармен»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различать героев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Кармен звучат гибкие, танцевальные интонации: они кажутся свободными и непредсказуемыми, как сама героиня. Такая музыка сразу передаёт её независимый характер.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Эскамильо сопровождают торжественные, уверенные звучания, а Микаэле — светлые и плавные. По музыке легко понять, кто приносит в историю силу, а кто — доброту и покой.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Хозе мелодии становятся всё напряжённее, особенно в сценах сомнений и ревности. Слушатель слышит, как герой внутренне борется сам с собой и теряет спокойствие.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 Жоржа Бизе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соединяет разные приёмы так, чтобы каждая сцена звучала ярко и сразу передавала настроение действия.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создают контрасты и ритм: они делают музыку живой, запоминающейся и очень театральной.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 материалам презентации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«Кармен» в современном мире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«Кармен» звучит не только в оперном театре, но и в концертах, фильмах и образовательных проектах. Отдельные номера давно стали узнаваемыми даже для тех, кто не слушает оперу.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Кармен остаётся понятной современным зрителям, потому что говорит о свободе, выборе и последствиях ревности. Эти темы близки людям разных стран и по-прежнему вызывают сильный отклик.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об опере «Кармен»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по главным сведениям об опере.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факты показывают, что «Кармен» сочетает конкретное место действия, яркий сюжет и сильные темы, поэтому стала мировой классикой.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общеизвестные сведения об опере Ж. Бизе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«Кармен» остаётся мировой легендой, потому что в ней соединились запоминающаяся музыка, сильные герои и история, которую легко понять. Именно поэтому опера продолжает волновать зрителей разных поколений.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«Кармен» — опера, которая не стареет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2026-05-20T18:02:02Z</dcterms:created>
  <dcterms:modified xsi:type="dcterms:W3CDTF">2026-05-20T18:02:02Z</dcterms:modified>
</cp:coreProperties>
</file>