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ключевые вопросы о Японии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уникальную историю, культуру и развитие Японии как островного государства.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— островное государство у восточного побережья Азии с богатой территорией и населением около 125 миллионов человек. Столица — Токио, страна состоит из тысяч островов с разнообразной природой.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общие сведения о Японии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острова и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включает четыре крупных острова: Хонсю, Хоккайдо, Кюсю и Сикоку. Территория преимущественно гористая — около 73%, на высоте — гора Фудзи, самая высокая точка страны.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природные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варьируется от субтропического на юге до умеренного на севере. Часты сильные землетрясения и цунами, что оказывает влияние на жизнь и архитектуру региона.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Архипелаг и природные условия Японии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Яёй (ок. 300 г. до н.э.—250 г. н.э.)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земледелия риса и металлургии. Формируются первые поселения и сельскохозяйственные общины.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Нара (710—794)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буддийского влияния, создание первых письменных памятников и систем управления.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Хэйан (794—1185)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придворной культуры, развитие литературы и искусства. Создание «Повести о Генджи» — шедевра японской литературы.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средневековью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самурайского сословия и переход к феодальной системе управления.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Япония: от Яёй до Хэйан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Япония и эра самураев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сословия самураев
</a:t>
            </a:r>
            <a:pPr algn="l" indent="0" marL="0">
              <a:lnSpc>
                <a:spcPct val="115000"/>
              </a:lnSpc>
              <a:buNone/>
            </a:pPr>
            <a:r>
              <a:rPr lang="en-US" sz="12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 века формируется особый военный класс — самураи, которые обеспечивают охрану территорий и управляют феодальной системой.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сёгуната Камакура
</a:t>
            </a:r>
            <a:pPr algn="l" indent="0" marL="0">
              <a:lnSpc>
                <a:spcPct val="115000"/>
              </a:lnSpc>
              <a:buNone/>
            </a:pPr>
            <a:r>
              <a:rPr lang="en-US" sz="12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1192 года действует военное правительство сёгунов, укрепляющее власть и организующее оборону страны от внешних угроз.
</a:t>
            </a:r>
            <a:endParaRPr lang="en-US" sz="1173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 культурный расцвет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Эдо (1603—1868) Япония закрывается от внешнего мира, что способствует развитию традиционного искусства, чайных церемоний и театра но.
</a:t>
            </a:r>
            <a:endParaRPr lang="en-US" sz="10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сословных привилегий и создание современной армии позволили объединить страну и укрепить государственную власть.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победы над Китаем и Россией расширили территорию, а Япония стала важной военно-политической силой в Азии.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индустриализация привела к развитию заводов, транспорта и железных дорог, что изменило экономический ландшафт страны.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Модернизация: революция Мэйдзи и трансформация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мировой войне Япония поддержала Антанту и получила контроль над бывшими немецкими колониями в Азии.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Принятая в 1947 году конституция установила парламентскую монархию с императором как символом государства.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мировой войне страна понесла разрушительные потери, включая атомные бомбардировки Хиросимы и Нагасаки в 1945 году.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быстро восстановилась в 1950-х годах, началось так называемое «японское экономическое чудо» с ростом производства и технологий.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Новейшая история: войны и послевоенное возрождение
</a:t>
            </a:r>
            <a:endParaRPr lang="en-US" sz="245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74303"/>
            <a:ext cx="4490400" cy="33546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4550" y="13332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ценности и религии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ценности включают уважение к старшим, гармонию и коллективизм. Основные религии — синтоизм и буддизм, влияющие на мировоззрение общества.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204550" y="30979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и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связаны с природными циклами — цветением сакуры и сменой времен года. Обычаи: поклоны, чайные церемонии и традиционные ритуалы питания.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традиции, ценности и культура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267" y="1161075"/>
            <a:ext cx="2005367" cy="242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8844" y="1161075"/>
            <a:ext cx="2005367" cy="242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5417" y="1161075"/>
            <a:ext cx="2005367" cy="2427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1991" y="1161075"/>
            <a:ext cx="2005367" cy="2427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Японии: особенности мегаполисов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491775" y="3906302"/>
            <a:ext cx="20064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— сердце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город мира, центр экономики и культуры с населением около 14 миллионов. Современная инфраструктура сочетается с историческими районами.
</a:t>
            </a:r>
            <a:endParaRPr lang="en-US" sz="819" dirty="0"/>
          </a:p>
        </p:txBody>
      </p:sp>
      <p:sp>
        <p:nvSpPr>
          <p:cNvPr id="14" name="Text 3"/>
          <p:cNvSpPr txBox="1"/>
          <p:nvPr/>
        </p:nvSpPr>
        <p:spPr>
          <a:xfrm>
            <a:off x="2558325" y="3903125"/>
            <a:ext cx="20064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Киото — древняя столица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Известен своими храмами и садами; здесь расположено 17 объектов всемирного наследия ЮНЕСКО, отражающих богатую историю и культуру.
</a:t>
            </a:r>
            <a:endParaRPr lang="en-US" sz="860" dirty="0"/>
          </a:p>
        </p:txBody>
      </p:sp>
      <p:sp>
        <p:nvSpPr>
          <p:cNvPr id="15" name="Text 4"/>
          <p:cNvSpPr txBox="1"/>
          <p:nvPr/>
        </p:nvSpPr>
        <p:spPr>
          <a:xfrm>
            <a:off x="4624875" y="3903125"/>
            <a:ext cx="20064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Осака — промышленный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финансовый узел и место с уникальными достопримечательностями — замком Осака и крупнейшим аквариумом Японии.
</a:t>
            </a:r>
            <a:endParaRPr lang="en-US" sz="902" dirty="0"/>
          </a:p>
        </p:txBody>
      </p:sp>
      <p:sp>
        <p:nvSpPr>
          <p:cNvPr id="16" name="Text 5"/>
          <p:cNvSpPr txBox="1"/>
          <p:nvPr/>
        </p:nvSpPr>
        <p:spPr>
          <a:xfrm>
            <a:off x="6691425" y="3903125"/>
            <a:ext cx="20064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Саппоро — зимняя столица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 снежным фестивалем и развитой инфраструктурой для зимних видов спорта, привлекающей туристов на север страны.
</a:t>
            </a:r>
            <a:endParaRPr lang="en-US" sz="97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система включает несколько уровней: начальная, средняя и старшая школы, а также высшее образование.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ученики демонстрируют высокие результаты по математике и естественным наукам согласно международным исследованиям.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обязательна форма, регулярные контрольные и активное участие в жизни учебного сообщества — все это способствует дисциплине и развитию.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Японии: система и результаты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славится своим передовым технологическим уровнем — высокоскоростные поезда синкансэн обеспечивают комфорт и пунктуальность, достигающую 99%, что является мировым рекордом.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компании, такие как Sony и Toyota, представляют глобальные бренды. В школах внедряют цифровые технологии: планшеты и электронные образовательные платформы активно используются в учебном процессе.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3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инновации: достижения японского общества
</a:t>
            </a:r>
            <a:endParaRPr lang="en-US" sz="2377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— японская кухня соблюдает строгие стандарты свежести и сезонности. Популярные блюда включают суши и мисо-суп, которые подаются с особым вниманием к эстетике и балансу вкусов.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— школьники предпочитают удон и рамэн, а традиция бэнто предусматривает удобные и аккуратные домашние обеды в специальных коробках, широко распространенных среди учащихся.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Кулинарные традиции: что едят в Японии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фестивали: калейдоскоп японских традиций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— Сёгацу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важный праздник Японии отмечается 1 января. Семьи устраивают особые ритуалы, подают традиционные блюда "осёгацу-рёри" и посещают святыни, чтобы пожелать счастья и успеха в новом году.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Хинамацури — День девочек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Празднуется 3 марта с выставлением кукол хина-нингё в домах. Семьи молятся за здоровье и счастье девочек, устраивают чайные церемонии и готовят сладости, создавая атмосферу заботы и радости.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Ханами — наблюдение за сакурой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апреле японцы собираются в парках для любования цветением вишни. Важный культурный ритуал включает пикники, музыку и традиционные угощения, символизирующие красоту и мимолетность природы.
</a:t>
            </a:r>
            <a:endParaRPr lang="en-US" sz="99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400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Олимпийских медалей завоевали японские спортсмены, включая около 130 золотых, что отражает богатую спортивную традицию страны.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Олимпийский комитет Японии, 2021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— родина нескольких боевых искусств и национального спорта сумо. В школьной программе изучают будо, формирующее силу и дисциплину.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Кинорежиссеры Акира Куросава и Хаяо Миядзаки прославили японское кино на весь мир, объединяя традиции и современные технологии.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Аниме и манга, включая произведения Studio Ghibli, популярны не только в Японии, но и среди школьников за её пределами, распространяя японскую культуру глобально.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массовая культура Японии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 и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день четко структурирован: уроки, обед, послеобеденная уборка классов. Такое расписание способствует дисциплине и коллективной ответственности.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Клубная жизнь и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активно участвуют в клубах по интересам — от спорта до искусства и науки. Единство формы и строгие правила поведения поддерживают порядок и уважение.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Будни японских школьников: распорядок и традиции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 года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средняя продолжительность жизни японцев, что обусловлено сбалансированным питанием, активным образом жизни и эффективной системой здравоохранения.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2022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занимает ведущие позиции в мире по продолжительности жизни и низкому уровню ожирения, благодаря комплексному подходу к профилактике заболеваний.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об экологии и охрана природы в Японии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 и уменьшение пластика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Японцы уделяют большое внимание раздельному сбору мусора, что снижает негативное воздействие на окружающую среду. Кампании по сокращению пластиковых упаковок успешно меняют потребительские привычки.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альтернативной энергетики и парков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активно внедряют солнечные и водородные технологии для уменьшения загрязнения. На территории работает 33 национальных парка, где школьники участвуют в программах по сохранению природы.
</a:t>
            </a:r>
            <a:endParaRPr lang="en-US" sz="9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занимает третье место в мире по ВВП с 4,9 трлн долларов, что обеспечивает ей лидирующую позицию в глобальной экономике.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на мировой арене и в экономике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экспортирует электронику, автомобили и робототехническое оборудование, поддерживая активное участие в международной торговле и технологическом обмене.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— член ООН, G7 и ВТО, а также активный участник культурных и экономических форумов, что способствует развитию туризма и международного сотрудничества.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и вклад Японии в мировой контекст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гармонично сочетает традиции и инновации, что делает её важной культурной и экономической силой. Её опыт вдохновляет молодёжь по всему миру на изучение и уважение культурного наследия.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2026-05-10T23:58:40Z</dcterms:created>
  <dcterms:modified xsi:type="dcterms:W3CDTF">2026-05-10T23:58:40Z</dcterms:modified>
</cp:coreProperties>
</file>