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буквы, которые меняют чтение слов и не звучат сами.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знаки: маленькие буквы с большой работой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ъ и ь помогают читать по-русски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не называют отдельный звук, но работают как настоящие помощники. Мягкий знак делает согласный мягче, а твёрдый знак разделяет части слова, чтобы чтение было точным и понятным.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сам по себе не произносится, но показывает, что согласный перед ним звучит мягко. Так читаются слова конь, день и соль.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мягкий знак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ь помогает различать похожие слова и не путать их при чтении. Например, в словах уголь и ель он делает звучание более точным и аккуратным.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мягкий знак встречается в конце слова. Там он словно тихо подсказывает: «Этот согласный мягкий, не спеши!»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4430" y="3040650"/>
            <a:ext cx="407166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мягкий знак особенно нужен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 в конце слова мягкий знак помогает не ошибиться: тетрадь, ночь, зверь, радость. Без него слово выглядело бы иначе и читалось бы труднее.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ь стоит в середине слова и помогает сохранить мягкость согласного. Это видно в словах пальто, письмо и мальчик, где чтение становится спокойнее и понятнее.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глаголах мягкий знак показывает правильную форму слова. Так пишутся учиться, смеяться, бояться. Он словно напоминает: у слова есть свой порядок.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ясного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часто нужен там, где без него легко запутаться. Он делает слово более точным, а чтение — уверенным, как маленькая подсказка в учебнике.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ь остаётся внутри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мягкий знак не отдыхает, а трудится: он разделяет звуки и помогает сохранить мягкость согласного. Так слова пальто и письмо читаются ровно и без спешки.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середине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помогает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мальчик и львёнок ь делает звучание мягче и понятнее. Ребёнку легче прочитать слово правильно, а буквам — не спорить между собой.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твёрдый знак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не смягчает согласный. Его главная задача — показать, что после приставки и перед е, ё, ю, я звуки не сливаются.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ъ слышится короткий звук [й], поэтому слова подъезд и съёмка читаются правильно. Без этой буквы слово звучало бы совсем не так.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помогает отделить приставку от корня. Он словно ставит маленькую границу, чтобы части слова не склеивались в одно звучание.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встречается нечасто, но именно поэтому её легко заметить. В нужном месте ъ сразу показывает: тут требуется особое чтение.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пишется твёрдый знак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твёрдый знак стоит после приставок: подъезд, съехать, разъём, объехать. Он помогает не слить приставку и корень в одно длинное звучание.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е, ё, ю, 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появляется перед буквами е, ё, ю, я. Именно в этом месте он показывает, что после согласного слышится короткий [й], а не мягкость.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разделения частей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работает как разделитель. Она подсказывает читателю, где заканчивается приставка и начинается корень, чтобы слово звучало ясно и аккуратно.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гость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слов твёрдый знак встречается очень редко. Поэтому в словах с приставками его легко заметить и не перепутать с другими буквами.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ь или ъ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буквы зависит от места в слове и того, что нужно показать при 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похожих букв разные задачи: одна смягчает, другая разделяет. Если перепутать их, слово может измениться и стать труднее для чтения.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детям не спутать мягкость и разделение в словах.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ел — ель, полка — полька и семя — семья мягкий знак меняет звучание. Он помогает услышать слово точнее и понять его смысл.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подъезд и объезд твёрдый знак показывает короткий [й] после приставки. Так слово читается правильно и не теряет свои части.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где знак меняет чтение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часто встречается в коротких и знакомых словах: лось, тень, руль, ночь. Он не звучит сам, но сразу подсказывает, как правильно прочитать слово.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словах для детей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ь помогает услышать мягкий согласный и не перепутать форму слова. Без него слово могло бы выглядеть чужим и читаться совсем иначе, будто спрятало улыбку.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это удобная подсказка: если в слове нужно мягкое звучание, мягкий знак приходит на помощь. Он работает тихо, зато очень точно и аккуратно.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в словах о движении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начинается с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про дорогу и движение часто есть приставка: подъезд, съезд, разъезд.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 идут е, ё, ю, 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перед этими буквами твёрдый знак показывает, что части слова не сливаются в одно звучание.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читается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слышится короткий [й], а слово звучит понятно: подъём, объехать, объявление.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мягкий знак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где ь нужен для мягкости согласного и правильного чтения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твёрдый знак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правило письма: ъ ставится после приставки перед буквами е, ё, ю, 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двух знаков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звучат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и ь сами не обозначают звук. Зато они помогают другим буквам звучать правильно, как маленькие помощники, которые работают без лишнего шума.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собирают слово воедино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знаков многие слова потеряли бы точность. Они подсказывают, где нужна мягкость, а где части слова лучше разделить, чтобы всё было понятно.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в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нужны во многих знакомых словах, поэтому их важно узнавать сразу. Тогда чтение идёт легче, а письмо становится увереннее и спокойнее.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ь помогает не ошибиться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и тень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лось и тень мягкий знак стоит в конце и помогает прочитать слово мягко и точно. На картинке можно показать животное и тень рядом, чтобы знак было легко заметить.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львёнок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ночь и львёнок особенно хорошо показывают, как мягкий знак помогает услышать мягкость. Рядом можно изобразить время суток и животное, а ь выделить ярким цветом.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и семь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руль и семь ь делает чтение аккуратным и помогает не перепутать звучание. Здесь уместны предмет и число, чтобы дети сразу увидели, как знак работает в разных словах.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подъезд, съёмка и объявление твёрдый знак стоит после приставки. Он не даёт согласному и следующей букве слиться, поэтому слово звучит чётко и понятно.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идут е, ё, ю, я, ъ словно ставит маленькую паузу. Благодаря этому слышится короткий [й], а части слова остаются на своём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ъ помогает прочитать правильно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перед письмом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нужный знак по смыслу слова и его звучанию.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о двух буквах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нужен там, где согласный должен звучать мягко. Он часто стоит в конце слова, а иногда помогает и в середине, чтобы чтение оставалось точным.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встречается после приставки перед е, ё, ю, я. Он разделяет части слова и помогает услышать короткий [й] без путаницы.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буквы не имеют собственного звука, но без них русские слова выглядели бы менее понятно. Они работают тихо, зато очень надёжно.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простое правило, писать становится легче: ь смягчает, а ъ разделяет. Для русского языка это маленькие, но очень важные помощники.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буквы-помощники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и ь не украшают слово, а делают его понятным и правильным. Один помогает мягкости, другой — разделению. И оба заслуженно стоят на страже грамотного письма.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2026-05-21T11:40:57Z</dcterms:created>
  <dcterms:modified xsi:type="dcterms:W3CDTF">2026-05-21T11:40:57Z</dcterms:modified>
</cp:coreProperties>
</file>