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нервной и эндокринной систем
</a:t>
            </a:r>
            <a:endParaRPr lang="en-US" sz="2447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— ключ к точной регуляции жизнедеятельности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системы координации в организме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быстрые сигналы через мозг и нервы для мгновенной реакции. Эндокринная система с помощью желез и гормонов регулирует обмен веществ, рост и адаптацию к окружающей среде.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 и роль нейронов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обеспечивают передачу электрических импульсов, быстро передавая информацию от рецепторов к мышцам и органам. Их поддерживают клетки глии, обеспечивающие питание и защиту.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включается в анализ информации в головном и спинном мозге, а периферическая — передаёт сигналы к органам и обратно, обеспечивая связь с внешней средой.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и механизмы передачи сигналов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элементом коммуникации служат синапсы, где электрический сигнал превращается в химический с помощью нейромедиаторов для передачи между нейронами.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строение и функции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ЦНС: структура и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состоит из нескольких отделов, отвечающих за мышление, память, эмоции и контроль движений. Каждый отдел выполняет специфические задачи.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обеспечивает передачу нервных сигналов между головным мозгом и телом, а также реализует простейшие движения — рефлексы без участия сознания.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 — главный центр обработки информации, координирующий действия всех систем организма для поддержания гомеостаза и адаптации к среде.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система: состав и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нервная система контролирует произвольные движения и восприятие окружающего мира через органы чувств.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управляет деятельностью внутренних органов — сердца, лёгких, желудка, обеспечивая автоматическую регуляцию.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ПНС поддерживает гомеостаз за счёт обратной связи между органами и центральной нервной системой, передавая сигналы от рецепторов и контролирующих центров.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ПНС включают быстрые рефлексы и адаптивные реакции, например, изменение зрачка при ярком свете или регулировку сердечного ритма при физической нагрузке.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деятельность: этапы и значение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раздражителя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фиксируют внешний или внутренний раздражитель, например, прикосновение или боль.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сенсорным нейроном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передаются по чувствительному нейрону в центральную нервную систему для обработки.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в ЦНС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ЦНС происходит анализ сигнала, формируется ответная реакция без участия сознания.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двигательным нейроном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нейроны передают команду на сокращение мышц или работу желез, что приводит к рефлекторному 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основные характеристики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прямо в кровь. Среди них — гипофиз, щитовидная железа, надпочечники и половые железы, каждая выполняет уникальные функции.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гормонального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гормонов регулируется сложными механизмами обратной связи, тесно взаимодействующими с нервной системой для поддержания стабильности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виды и действия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гормонов варьируется: стероидные легко проникают в клетки, влияя на генную активность.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Пептидные гормоны действуют на поверхности клеток, вызывая биохимические реакции через специфические рецепторы.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аминокислот обладают быстрым и кратковременным эффектом, регулируя работу нервной и сердечно-сосудистой систем.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циркулируют с кровью, обеспечивая длительное и системное воздействие на разнообразные органы и ткани.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нейроэндокринной регуляции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нервной системой и эндокринными железами через гипоталамус и гипофиз.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центр интеграции нервной и эндокринной 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координирует функции организма, регулировая температуру, аппетит, сон и эмоциональные реакции через нервные и гормональные сигналы.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управляет секрецией гипофиза, оказывая влияние на работу эндокринных желез, обеспечивая адаптацию организма к внутренним и внешним 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и его регулирующая функция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Соматотропин: рост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соматотропин стимулирует рост костей и тканей, регулируя процессы деления клеток и белкового обмена в организме.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Пролактин и лактация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Пролактин отвечает за развитие молочных желез и выработку молока у женщин после родов, поддерживая грудное вскармливание.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Тиреотропин и метаболизм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Тиреотропин регулирует функцию щитовидной железы, стимулируя выработку гормонов, влияющих на обмен веществ и энергетический баланс.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Адренокортикотропный гормон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активирует кору надпочечников, способствуя синтезу кортикостероидов, участвующих в реакции на стресс и регулировании обмена веществ.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щитовидной железы в обмене веществ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Тиреоидные гормоны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и трийодтиронин регулируют скорость обменных процессов, обеспечивая энергетические потребности клеток. Они важны для нормального роста и развития, особенно мозга и нервной 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вызывает снижение обмена веществ и замедляет жизненные функции, тогда как гипертиреоз ускоряет эти процессы. Болезнь Грейвса характеризуется аутоиммунным поражением и усиленной функцией железы.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Инсулин, глюкагон и обмен глюкозы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проникновению глюкозы в клетки, снижая уровень сахара в крови и поддерживая энергетический баланс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противоположно, повышая концентрацию глюкозы в крови при её снижении, активируя расщепление запасов гликогена.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этих гормонов ведёт к развитию сахарного диабета и гипогликемии, вызывая серьёзные нарушения обмена и функций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надпочечников: стресс и адаптация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надпочечников вырабатывает кортикостероиды, регулирующие метаболизм белков, жиров и углеводов, а также водно-солевой баланс организма.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обеспечивает адаптацию организма к стрессу, поддерживает иммунные реакции и помогает сохранять гомеостаз.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выделяет адреналин и норадреналин, вызывая быструю реакцию организма на угрозы — учащение пульса и повышение давления.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активация стрессовой реакции может привести к развитию заболеваний, таких как гипертония и нарушения обмена веществ.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регуляция: яичники и семенники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продуцируют эстрогены и прогестерон, регулирующие развитие женских половых признаков, менструальный цикл и подготовку организма к беременности.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Семенники выделяют тестостерон — ключевой гормон мужского организма, отвечающий за сперматогенез и развитие вторичных половых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нервная и эндокринная регуляция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приводится сравнительный анализ основных характеристик нервной и эндокринной систем регуляции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быстрый и локализованный ответ, тогда как эндокринная — медленное, но длительное и глобальное воздействие.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регуляции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нервной и эндокринной системах могут вызывать серьёзные заболевания — сахарный диабет, гипотиреоз, акромегалию и др.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дисбаланс гормонов кортизола и адреналина усиливают риск тревожных расстройств и психоэмоциональных проблем.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 и неблагоприятная среда повышают вероятность развития данных патологий, что требует своевременной диагностики и профилактики.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коррекции и лечения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гормональных препаратов эффективно при лечении нарушений щитовидной железы и сахарного диабета.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Антидепрессанты и бета-блокаторы используются для восстановления нейромедиаторного баланса и снижения стрессовых реакций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Инсулиновые помпы и устройства постоянного мониторинга глюкозы значительно улучшают качество жизни больных сахарным диабетом.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методы, включая нейромодуляцию и клеточную терапию, открывают новые перспективы в лечении тяжелых эндокринных и нервных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регуляции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достаточный сон и регулярная физическая активность являются основой для поддержания здоровья нервной и эндокринной 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комфорт, минимизация стресса, регулярные медицинские осмотры и информированность молодежи способствуют профилактике гормональных нарушений.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для здоровья и развития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работают в тесной синергии, обеспечивая адаптацию и поддержание жизненно важных функций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2026-05-10T06:38:40Z</dcterms:created>
  <dcterms:modified xsi:type="dcterms:W3CDTF">2026-05-10T06:38:40Z</dcterms:modified>
</cp:coreProperties>
</file>