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разные сезоны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Осадки, ветер и температура меняются вместе с сезонами.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погоде по сезонам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климате погода заметно меняется от сезона к сезону. Разберём, чем погода отличается от климата, почему сменяются времена года и как это влияет на повседневную жизнь.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не одно и то же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01223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описывает состояние атмосферы здесь и сейчас: насколько тепло, идёт ли дождь, дует ли ветер и сколько на небе облаков. Она может меняться за часы.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3976"/>
            <a:ext cx="4139229" cy="935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повторяющийся многолетний режим погоды для конкретной местности. Он показывает, какие условия чаще всего бывают в регионе, а не в один день.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00116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холодный или дождливый день не говорит о смене климата. Он лишь показывает, какая погода была в этом месте именно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наклона оси Земли определяют смену сезонов.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 составляет 23,5°. Именно он делает лето тёплым, а зиму холодной, меняя угол падения солнечных лучей в течение года.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23,5°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погоду измеряют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показывает, насколько нагрелся воздух. Эти данные помогают понять, безопасна ли прогулка и нужна ли тёплая одежда или защита от жары.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Дождемер измеряет количество выпавших осадков. Он помогает отличить короткий ливень от долгого дождя и точнее оценить, насколько влажной была погода.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Флюгер указывает направление ветра, а анемометр — его скорость. Эти показатели важны, потому что сильный ветер меняет ощущение холода и влияет на безопасность.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 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показывают в процентах или баллах. Она помогает понять, будет ли день ясным, пасмурным или быстро изменится из-за приближения дождя.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переход к теплу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потепления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начинает греть сильнее, снег быстро тает, а на дорогах и в лужах становится больше воды. Природа просыпается и постепенно зеленеет.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остаётся переменчивой: утром может быть ясно, а днём — ветер и дождь. В это время особенно заметны сырость, капели и первые грозы.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весны устанавливается более мягкое тепло. Растения активно растут, а солнечных часов становится больше, поэтому весна воспринимается как переход к лету.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меняется за час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дождь часто приходит быстро и так же быстро заканчивается. За окном может светить солнце, а через час небо уже темнеет и начинает моросить или идти мокрый снег.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Краткий, но яркий ливень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ливень весной нередко сопровождается сильным ветром и резким похолоданием. После него лужи долго не высыхают, а дорожки становятся скользкими и холодными.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гроза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появляется, когда тёплый воздух поднимается вверх и в облаках накапливается влага. Тогда над горизонтом вырастают кучевые облака, а потом слышен гром и видна молния.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явления погоды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самое тёплое время года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светлые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дольше остаётся над горизонтом, поэтому день кажется очень длинным. Воздух и почва прогреваются быстрее, чем в другие сезоны, и это хорошо заметно уже с утра.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пережить жару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жаркие дни одежда должна быть лёгкой и удобной. Но при высокой температуре важно помнить о воде, головном уборе и перерывах в тени, чтобы не перегреться.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сменой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грозой воздух часто становится тяжёлым и влажным. Погода может резко измениться: появится душнота, усилится ветер, а затем пройдёт дождь, который быстро освежит воздух.
</a:t>
            </a:r>
            <a:endParaRPr lang="en-US" sz="11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умеренного климата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осадки и грозы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грозы чаще возникают после сильного дневного прогрева, когда тёплый влажный воздух быстро поднимается вверх и образует высокие облака.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видно, что середина лета обычно более грозовая. Это связано с максимальным прогревом и высокой влажностью воздуха.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привычная длительность осени в календарном году.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обычно занимает примерно четверть года и служит переходом от тепла к зимнему холоду.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Календарное деление года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месяца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признаки погоды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и сырость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моросящие дожди делают воздух влажным и прохладным. Такие осадки часто идут несколько часов подряд, поэтому на улице быстро промокает одежда и становится заметно холоднее, чем было утром.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Туманные утра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туманы появляются в тихие и влажные утра, когда земля остывает медленнее воздуха. Из-за них видимость снижается, а дороги и тротуары требуют особой осторожности.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заморозки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заморозки приходят после ясных и холодных ночей. Лужи покрываются тонкой коркой льда, а утром трава и крыши бывают белыми от инея.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Ветреная 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осенью легко срывает листья с деревьев и усиливает ощущение холода. Поэтому погода кажется более переменчивой: днём может быть тепло, а к вечеру уже нужен тёплый слой одежды.
</a:t>
            </a:r>
            <a:endParaRPr lang="en-US" sz="10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4238" y="1512375"/>
            <a:ext cx="198450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зимней погоды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в умеренных широтах остывает сильнее всего, поэтому обычными становятся морозные дни. Температура влияет на то, как быстро замерзают лужи, снег и влажные поверхности.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иней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иней появляются, когда водяной пар в воздухе превращается в кристаллы льда. Они покрывают землю, ветки и окна, делая зимний пейзаж светлее и тише.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 и 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 возникают при сочетании снега и сильного ветра. В такие дни видимость ухудшается, а сугробы быстро меняют форму, поэтому на улице нужно двигаться осторожно.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световой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 и низкое солнце означают меньше тепла и света. Из-за этого дороги дольше остаются скользкими, а утром и вечером быстрее темнеет.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ловушка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потепления снег часто становится тяжёлым и влажным, а на тротуарах появляется тонкий слой льда. Он почти незаметен, но именно он чаще всего приводит к падениям и скольжению. Особенно опасны места у переходов и лестниц.
</a:t>
            </a:r>
            <a:endParaRPr lang="en-US" sz="97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корка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дождь выглядит красиво только издалека: капли замерзают на холодной поверхности и покрывают её прозрачной коркой. Провода, ступени и дорожки становятся скользкими, а деревья могут обрастать тяжёлой ледяной плёнкой.
</a:t>
            </a:r>
            <a:endParaRPr lang="en-US" sz="939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с ветром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зимой делает мороз острее на ощущение. Даже при не слишком низкой температуре открытые участки кожи быстро мёрзнут, поэтому на прогулке особенно важны шарф, варежки и защита лица.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зимой на улице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сезонов по признакам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помогает быстро увидеть различия между сезонами и понять, какая погода чаще бывает в каждом из них.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осень служат переходом, лето выделяется теплом, а зима — холодом и снегом.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сезонных признаков умеренного климата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климатических зон по сезонным различиям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сезоны отличаются в разных странах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характер сезонов сильнее всего влияют широта и рельеф. Чем дальше от экватора и выше над уровнем моря, тем заметнее сезонные контрасты.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полюсам, тем резче смена температуры и длиннее холодный период.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одежду по погоде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температуру, ветер и осадки, затем выбирают подходящие вещи и обувь.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6194" y="1277800"/>
            <a:ext cx="138563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погода особенно заметна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 становится дольше и сложнее, если идёт снег, дождь или дует сильный ветер. Погоду лучше проверять заранее, чтобы выйти вовремя и выбрать безопасный путь.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зависят от температуры и осадков: в жару нужен перерыв в тени и вода, а в дождь или слякоть удобнее перенести выход на улицу или сократить его.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 и тренировки на улице меняются вместе с сезоном. Летом важны солнцезащита и питьё, зимой — тёплая одежда, а при гололёде лучше выбрать помещение.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и на безопасность: жара может вызвать перегрев, снег замедляет движение, а сильный ветер мешает поездкам и делает игры на площадке менее безопасными.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прогноз по трём признакам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температуру: тепло, прохладно или морозно. Этот признак сразу подсказывает, нужна ли лёгкая одежда, куртка или тёплые слои.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 осадки: сухо, сыро или идёт снег. Если ожидается дождь или мокрый снег, пригодятся зонт, капюшон и обувь, которая не промокает.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оцени ветер: тихо, ветрено или очень холодно на улице. Сильный ветер усиливает ощущение холода, поэтому шарф и шапка становятся особенно важными.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 подходящая одежда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сезоны по нескольким признакам, становится легче распознавать погоду и заранее готовиться к ней.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сочетанию признаков можно быстро понять сезон и выбрать подходящий набор одежды.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сезонных условий в умеренном климате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отличаются не случайно: положение Земли меняет количество тепла и света, которое получает поверхность. Если замечать температуру, осадки, ветер и облачность, проще планировать день и оставаться в безопасности.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2026-07-25T12:37:17Z</dcterms:created>
  <dcterms:modified xsi:type="dcterms:W3CDTF">2026-07-25T12:37:17Z</dcterms:modified>
</cp:coreProperties>
</file>