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рассказа «How I Became a Writer» и основные темы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автобиографический рассказ Роальда Даля о начале писательского пути.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культурное наследие Роальда Даля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Роальд Даль родился в 1916 году в семье норвежских эмигрантов в Великобритании. Его детство, смена школ и участие в войне сформировали автора популярных детских книг, таких как «Чарли и шоколадная фабрика».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жанра автобиографии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автобиографии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 — рассказ автора о своей жизни и воспоминаниях из первого лица. Этот жанр помогает читателям узнать внутренний мир писателя и понять его опыт.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автобиографии, например, Нельсона Манделы «Длинная дорога к свободе» или Эдмунда Армстронга «Вперёд к мечте», показывают реалистичный взгляд на судьбы известных личностей.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вымысла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художественной литературы, автобиография основана на реальных событиях и переживаниях, что придаёт рассказу достоверность и эмоциональную глубину.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Роальда Даля и ее влияние на писателя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Роальда сохраняли норвежские традиции, что обогащало его культурный опыт с детства и формировало взгляд на мир.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атмосфера вдохновляла мальчика на рассказы и развитие воображения через семейные истории и рассказы о природе.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северной природе и приключениях расширяли творческие горизонты Даля, становясь основой для будущих литературных образов.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жизнь: источник идей и наблюдений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 подготовительной и элитной интернатной школе наложило отпечаток на восприятие автора правил и дисциплины, что отражено в его произведениях.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поведением и характерами одноклассников помогло развить умение создавать живых и разнообразных литературных персонажей.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детских впечатлений на творчество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Приключения и трудности детства легли в основу множества сюжетов, помогая показать сложности взросления и борьбы с несправедливостью.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наказаний и поощрений из школьной жизни отражены в мотивах персонажей, раскрывая их внутренние переживания и реакции.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ранних лет стал фундаментом для художественного стиля, объединяя реальные ощущения с фантазией и юмором.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эмоции, испытанные в детстве, превратились в выразительные характеристики образов, делая их живыми и запоминающимися.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Даля в литературе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творческого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учёбы Роальд начал писать короткие рассказы, наполненные фантазией и юмором. Учителя замечали его нестандартный подход и иногда поощряли за оригинальность.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желания писать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сверстников и заинтересованность в его историях привели к устойчивому желанию делиться новым нарративом, сочетая реальность и вымысел.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события из юности Даля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ключевые события, которые повлияли на формирование его писательского стиля.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достижения юности обеспечили материал и опыт для будущего творчества Даля.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Роальда Даля, 2024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отношения Даля к писательству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сопровождались неуверенностью, но поддержка учителей и друзей усиливала мотивацию.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связан с признанием и личными успехами, что закрепило стремление к писательству.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биографии Даля, 2024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учителей в становлении автора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учителя проявляли поддержку, вдохновляя Даля писать и развивать свой талант. Их одобрение укрепляло веру в собственные силы.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строгие педагоги с критическим отношением стимулировали упорство и умение преодолевать сомнения, формируя стойкость и дисциплинированность.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становления Роальда Даля как писателя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ранних впечатлений к первым литературным успехам автора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73" y="1314140"/>
            <a:ext cx="6741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32723"/>
            <a:ext cx="794400" cy="70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798" y="3684452"/>
            <a:ext cx="5778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признание таланта Роальда Даля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Одобрение одноклассников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идеи Даля вызывали интерес и уважение среди сверстников, что стимулировало его к дальнейшему развитию и эксперименты с жанрами.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близкие поощряли рассказы и фантазии Роальда, создавая благоприятную атмосферу для формирования творческого начала.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конкурсах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победы на школьных литературных конкурсах укрепляли уверенность и вдохновляли на новые литературные эксперименты.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стремление творить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Писательство стало для Даля способом выражать мысли и справляться с переживаниями, отражая внутренний мир с помощью слов и образов.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удивлять и радовать читателей побуждало его постоянно совершенствоваться, ставя удовольствие от творчества выше страха неудачи.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преград на творческом пути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школьные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критикой учителей и равнодушием одноклассников — первый вызов для начинающего писателя.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сомнения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неуверенности в талантах сменяются новыми идеями и поисками собственных творческих решений.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самоанализе и открытость критике помогают формировать писательское мастерство и стиль.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и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 и регулярная практика позволяют добиться признания и первых серьезных литературных достижений.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уникального стиля Роальда Даля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 юмор в творчестве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рассказы полны фантазии и игривого юмора, что стало основой для позднейших произведений с необычными сюжетами и характерами.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из личного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впечатления из школьной жизни и семейных историй многократно перерабатывались в яркие литературные образы и ситуации.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54788"/>
            <a:ext cx="3239400" cy="12576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черт Даля в детстве и зрелом возрасте
</a:t>
            </a:r>
            <a:endParaRPr lang="en-US" sz="205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сходства и изменения в характере и творческом подходе писателя на разных этапах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детской личности остались основой для зрелого писательского мастерства и уникального стиля.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биографии и творчества Роальда Даля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автора читают как дети, так и взрослые, что обусловлено актуальностью тем и ясностью повествования.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успешно понимают и находят отклик в произведениях Даля благодаря простому и доступному языку.
</a:t>
            </a:r>
            <a:endParaRPr lang="en-US" sz="127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восприятия детской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рассказа «How I Became a Writer» на современное поколение
</a:t>
            </a:r>
            <a:endParaRPr lang="en-US" sz="185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юных читателей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автора побуждают молодых людей искать собственный стиль и мотивируют ставить перед собой жизненные цели, вдохновляя современников на творческое самовыражение.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 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Роальда Даля входит в школьные курсы многих стран, что способствует формированию интереса к литературе у подростков и развитию навыков критического мышления.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Дискуссионные вопросы и размышления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роль играет поддержка семьи в раскрытии творческого потенциала каждого подростка и его дальнейших успехах?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методы помогают преодолеть страх ошибки при первых попытках самовыражения через творчество?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развивать творческие способности именно в школьном возрасте и как это отражается на личностном росте?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автобиографического рассказа в развитии личности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Роальда Даля показывает, что творческий путь требует упорства, а поддержка окружающих является ключом к раскрытию талантов и развитию личности.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2026-05-07T16:27:40Z</dcterms:created>
  <dcterms:modified xsi:type="dcterms:W3CDTF">2026-05-07T16:27:40Z</dcterms:modified>
</cp:coreProperties>
</file>