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уголок: как создать живое пространство
</a:t>
            </a:r>
            <a:endParaRPr lang="en-US" sz="2637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виден, слышен и используется каждый день.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пространство языка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небольшая школьная или клубная зона, где русский язык становится частью повседневной жизни через книги, игры, музыку и короткие задания.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51000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видимость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1000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Уголок делает язык заметным каждый день: рядом появляются слова, правила, книги и задания, к которым можно обратиться без ожидания особого урока.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46108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для начинающих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46108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Новичкам легче включиться, когда вокруг есть подсказки, образцы фраз и понятные материалы. Пространство снижает напряжение и помогает быстрее начать говорить.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41217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вовлечение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41217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тексты, небольшие игры и задания дают повод читать, обсуждать и возвращаться к теме снова. Интерес держится, потому что материал не перегружает.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836325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для общения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6836325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Уголок создаёт место для общения и маленьких открытий: кто-то узнаёт новое слово, кто-то — правило, а кто-то решается задать вопрос вслух.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материал встречается регулярно, мозг быстрее узнаёт знакомые слова, значки и фразы. Повторение в коротком формате помогает запоминать без лишнего напряжения.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Частый контакт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Картинка, звук и текст работают вместе, поэтому смысл удерживается лучше. Один и тот же материал можно увидеть, услышать и проговорить.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каналов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задания дают быстрый результат, а успех повышает уверенность. Ученик понимает, что может справиться, даже если знает пока немного.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успех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язык окружает ребёнка в понятной форме, он перестаёт казаться чужим. Знакомые элементы создают спокойную среду и поддерживают интерес к дальнейшему изучению.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барьера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базовых правила оформления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487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короткие подписи, крупный шрифт и только то, что действительно нужно сейчас. Чем проще структура, тем легче ученикам быстро ориентироваться и возвращаться к материалу.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87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470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Обновляйте часть материалов каждую неделю: одно новое слово, одна фраза, один факт или задание. Регулярное обновление поддерживает внимание лучше, чем редкая полная замена.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2470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39787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карточки, вопросы, мини-задания или места для ответов. Когда ребёнок не только смотрит, но и действует, стенд становится полезным, а не только красивым.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39787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место для уголка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090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доступ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5090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место, куда легко подойти без очереди и толкотни. Материалы должны быть видны сразу, чтобы ученик мог быстро найти нужный блок между занятиями.
</a:t>
            </a:r>
            <a:endParaRPr lang="en-US" sz="7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поток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ставить уголок там, где ученики часто останавливаются: у входа, возле библиотеки или рядом с зоной ожидания. Тогда материалы действительно будут замечать каждый день.
</a:t>
            </a:r>
            <a:endParaRPr lang="en-US" sz="700" dirty="0"/>
          </a:p>
        </p:txBody>
      </p:sp>
      <p:sp>
        <p:nvSpPr>
          <p:cNvPr id="13" name="Text 6"/>
          <p:cNvSpPr txBox="1"/>
          <p:nvPr/>
        </p:nvSpPr>
        <p:spPr>
          <a:xfrm>
            <a:off x="3489933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площадь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89933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небольшая стена, полка или поверхность, которую не придётся постоянно освобождать. Важно, чтобы уголок не мешал проходу, эвакуации и перемещению по классу.
</a:t>
            </a:r>
            <a:endParaRPr lang="en-US" sz="700" dirty="0"/>
          </a:p>
        </p:txBody>
      </p:sp>
      <p:sp>
        <p:nvSpPr>
          <p:cNvPr id="15" name="Text 8"/>
          <p:cNvSpPr txBox="1"/>
          <p:nvPr/>
        </p:nvSpPr>
        <p:spPr>
          <a:xfrm>
            <a:off x="2120417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видимость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120417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светлые участки коридора, класса или библиотеки. Естественный свет делает текст и изображения заметнее, а пространство — более дружелюбным и аккуратным.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и базовые визуальные блоки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плакаты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России, азбука и базовые символы помогают быстро создать визуальную опору. Короткие подписи рядом с ними делают информацию понятной даже тем, кто только начинает учиться.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факты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можно разместить факты: столица, крупные города, памятные даты и несколько слов-примеров. Такой формат соединяет географию, культуру и язык в одном месте.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общения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добавить правила общения в классе: как здороваться, как просить слово и как обращаться за помощью. Эти блоки поддерживают поведение и язык одновременно.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 обновляемые элементы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расписанием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помогает связать русский язык с реальной жизнью школы. Ученики видят дни недели, месяц и ближайшие события не в отрыве от практики, а в ежедневном контексте.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Еженедельное обновление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«что нового на этой неделе» удобно использовать для одной фразы, одного слова или одного задания. Такой формат не перегружает и легко обновляется.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акценты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Стикеры, стрелки и цветовые метки помогают быстро замечать изменения. Даже небольшое обновление привлекает внимание и показывает, что пространство действительно работает.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 даты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поля можно выделить для праздников, дней рождения и школьных мероприятий. Это делает уголок живым и даёт повод читать знакомые слова каждый день.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Стенд для фраз и мини-диалогов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0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дня должна быть короткой и полезной: приветствие, вопрос или простая просьба. Её можно повторять хором, читать вслух и использовать в течение дня.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0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дня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65112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показывает, как работают слова в реальном общении. Один ученик читает вопрос, другой отвечает по образцу, а затем роли меняются.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65112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 образцу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6137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«спроси меня» снимает страх ошибки и помогает начать разговор. Если рядом есть готовые подсказки, ученику проще обратиться к товарищу или учителю.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6137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общения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фразу дня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 отдельными словами раскладывают, перемешивают и затем собирают в правильное предложение за ограниченное 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разместить в читательском блоке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в уголке удобно распределять по уровню и типу чтения: так ученик быстрее находит подходящий текст и не теряется среди материалов.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сортировка снижает порог входа и помогает каждому выбрать посильный текст без лишних подсказок.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материалов для школьного читательского уголка по уровню сложности и доступности
</a:t>
            </a:r>
            <a:endParaRPr lang="en-US" sz="10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 и видео без перегруза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формат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записи работают лучше длинных: 1–3 минуты достаточно, чтобы услышать естественную речь, не уставая и не теряя внимание между занятиями.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речь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мультфрагменты и диалоги стоит подбирать с понятной лексикой и чёткой дикцией, чтобы материал был полезен и для слуха, и для повторения слов.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доступ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перемен подходят материалы, которые можно включить без подготовки: один файл, один QR-код, один плеер или колонка в удобном месте.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Микрозадание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прослушивания полезны простые действия: отметить знакомое слово, ответить на вопрос или повторить фразу вслух вместе с партнёром.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игры вовлекают быстрее всего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задания с ясной целью и коротким временем выполнения: ребёнок сразу понимает, что нужно сделать и как проверить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мини-квесты дают наибольший быстрый отклик, но все форматы полезны, если у задания есть конкретный итог.
</a:t>
            </a:r>
            <a:endParaRPr lang="en-US" sz="1348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игровых форматов по степени включённости и простоте запуска в школьном уголке
</a:t>
            </a:r>
            <a:endParaRPr lang="en-US" sz="10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наполнить творческую мастерскую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коротких подписей к предметам и рисункам. Такой формат помогает связать слово с образом, а ученики быстрее замечают новые слова в привычной среде.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 предметам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Оставьте место для мини-проектов и работ учеников. Когда дети видят свои материалы на стене, пространство становится личным и вызывает больше желания участвовать.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учеников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Разместите стенгазету или постер месяца, чтобы объединить язык с темой недели. Тогда ученики видят, как слова работают в общей идее, а не отдельно.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Постер месяца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комиксы и диалоги из двух-трёх реплик. Это тренирует живую речь, показывает интонацию и позволяет обсуждать ситуацию без длинного текста.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Комиксы и диалоги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для новичка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маршрут для первого знакомства с заданиями в русском уголке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показать культуру через язык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090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рядом с жизнью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5090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материалы о праздниках лучше привязывать к знакомым действиям: как встречают Новый год, что готовят к Масленице и какие слова звучат в семейном общении.
</a:t>
            </a:r>
            <a:endParaRPr lang="en-US" sz="7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чтение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короткие заметки о детских произведениях и авторах, которые легко обсудить после чтения. Такой формат связывает литературу, речь и личный опыт ученика.
</a:t>
            </a:r>
            <a:endParaRPr lang="en-US" sz="700" dirty="0"/>
          </a:p>
        </p:txBody>
      </p:sp>
      <p:sp>
        <p:nvSpPr>
          <p:cNvPr id="13" name="Text 6"/>
          <p:cNvSpPr txBox="1"/>
          <p:nvPr/>
        </p:nvSpPr>
        <p:spPr>
          <a:xfrm>
            <a:off x="3489933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Звучащий язык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89933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стихи можно давать в небольших фрагментах с иллюстрацией и строкой для повторения. Это помогает услышать ритм языка и запомнить выразительные слова.
</a:t>
            </a:r>
            <a:endParaRPr lang="en-US" sz="700" dirty="0"/>
          </a:p>
        </p:txBody>
      </p:sp>
      <p:sp>
        <p:nvSpPr>
          <p:cNvPr id="15" name="Text 8"/>
          <p:cNvSpPr txBox="1"/>
          <p:nvPr/>
        </p:nvSpPr>
        <p:spPr>
          <a:xfrm>
            <a:off x="2120417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без стереотипов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120417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стоит показывать через детали повседневности: гостеприимство, совместный стол, подарки, поздравления и уважительное обращение к старшим. Так культура становится понятной и близкой.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891912"/>
            <a:ext cx="4314825" cy="15292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вариантов оформления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шаблона можно собрать из базовых элементов и адаптировать под размер помещения и количество учеников.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вариант удобен для быстрых остановок, второй — для более долгого общения и групповых заданий.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типовых варианта компоновки школьного русского уголка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план на месяц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Месячная последовательность запуска и обновления материалов в уголке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и обязанности команды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лучше распределять заранее: тогда материалы обновляются вовремя, а уголок остаётся аккуратным и полезным для всех участников.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распределение обязанностей делает проект устойчивым: каждый знает свою зону ответственности и видит результат своей работы.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командной работы при ведении школьного русского уголка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без лишней сложности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одного понятного раздела, добавьте несколько ярких материалов и назначьте простой график обновления. Даже небольшой, но живой уголок быстро станет местом, куда хочется возвращаться.
</a:t>
            </a:r>
            <a:endParaRPr lang="en-US" sz="12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2026-07-25T21:11:35Z</dcterms:created>
  <dcterms:modified xsi:type="dcterms:W3CDTF">2026-07-25T21:11:35Z</dcterms:modified>
</cp:coreProperties>
</file>