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основная единица живых организмов, выполняющая важнейшие функции.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клетки: основы жизни
</a:t>
            </a:r>
            <a:endParaRPr lang="en-US" sz="450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1665 году Роберт Гук впервые наблюдал клетки под микроскопом. Развитие клеточной теории XIX века объяснило, что все организмы состоят из клеток — строительных блоков жизни.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изучении клеток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Прокариотические клетки не имеют ядра и обладают простой структурой. К ним относятся бактерии и археи, широко распространённые микроскопические организмы.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Эукариотические клетки имеют ядро, окружённое мембраной. Они более сложные и характерны для растений, грибов и животных, обеспечивая разнообразие функций.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содержат множество органоидов, которые выполняют специализированные задачи, что позволяет клеткам эффективно поддерживать жизненные процессы.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клеток: прокариоты и эукариоты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содержит наследственную информацию и контролирует работу клетки, обеспечивая её рост и деление благодаря точной регуляции процессов внутри.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и цитоплазма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отделяет клетку от внешней среды и регулирует обмен веществами. Цитоплазма наполнена органоидами, где протекают жизненные процессы.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клетки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состоит из двойного слоя фосфолипидов с вкраплениями белков, формируя прочный барьер и пространство для взаимодействия.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защищает клетку от вредных веществ и обеспечивает избирательный транспорт необходимых молекул внутрь и наружу.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в мембране отвечают за передачу сигналов и помогают клетке распознавать окружающую среду и другие клетки.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Полупроницаемость мембраны контролирует движение ионов, питательных веществ и продуктов обмена, сохраняя внутреннюю среду клетки.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мембрана: функции и строение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придают мембране гибкость, белки выполняют транспортно-регуляторные функции, углеводы участвуют во внешнем опознании клетки.
</a:t>
            </a:r>
            <a:endParaRPr lang="en-US" sz="122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белков подчёркивает важность обмена и связи клетки с окружающей средой через мембрану.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школы, 2023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клеточной мембраны в процентах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содержит до 90% воды и множество растворённых веществ, обеспечивая подходящую среду для работы органоидов.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проходят основные метаболические реакции, обеспечивающие жизнедеятельность и синтез необходимых клетке веществ.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Цитоплазма: среда для органоидов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окружено двойной мембраной с порами, через которые происходит обмен веществ между ядром и цитоплазмой.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ядра клетки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ядра содержится ДНК — носитель наследственной информации, управляющей всеми клеточными процессами.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Ядрышко отвечает за сборку рибосом, что важно для синтеза белков и функционирования клетки в целом.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00" y="2954386"/>
            <a:ext cx="3647400" cy="18771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025" y="2208786"/>
            <a:ext cx="3647400" cy="1877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803000"/>
            <a:ext cx="45867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энергетические станции клетки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7306" y="1500112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митохондрий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имеют две мембраны: внешнюю гладкую и внутреннюю со складками — кристами. В них происходит окисление веществ и выработка энергии в виде молекул АТФ.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215031" y="803000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функционирования митохондрий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Обладая собственной ДНК, митохондрии могут размножаться независимо. Они жизненно важны для поддержания энергетического баланса клетки и адаптации к изменяющимся условиям.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4901" y="1635700"/>
            <a:ext cx="2657747" cy="300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5870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рибосомы создают белки, используемые внутри клетки, а прикреплённые — для секреции и мембранных структур, обеспечивая разнообразие функций.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9805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состоят из РНК и белков и служат «фабрикой» по сборке белков по генетической инструкции из ДНК. Они находятся как в свободном состоянии, так и связаны с эндоплазматическим ретикулумом.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803000"/>
            <a:ext cx="85368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и синтез белка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595721"/>
            <a:ext cx="3962400" cy="24998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функции и количество основных органоидов в типичной эукариотической клетке. Она демонстрирует разнообразие и специализацию клеточных структур, обеспечивающих её жизнедеятельность.
</a:t>
            </a:r>
            <a:endParaRPr lang="en-US" sz="1182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Различное количество и функции органоидов показывают, как каждая структура делает вклад в поддержание жизнедеятельности клетки.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школы; материалы биологических исследований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органоидов клетки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выполняет функцию модификации, сортировки и упаковки веществ, а также их транспортировки как внутри клетки, так и за её пределы. Он представляет собой систему плоских мембранных мешочков.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содержат ферменты, способные расщеплять различные молекулы и разрушать повреждённые компоненты клетки. Они важны для защиты клетки от бактерий и удаления ненужных веществ.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и лизосомы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2241"/>
            <a:ext cx="3929400" cy="2095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542241"/>
            <a:ext cx="3929400" cy="20951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85368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эндоплазматической сети в клетке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97650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эндоплазматическая сеть: производство липидов
</a:t>
            </a:r>
            <a:pPr algn="l" indent="0" marL="0">
              <a:lnSpc>
                <a:spcPct val="130039"/>
              </a:lnSpc>
              <a:buNone/>
            </a:pPr>
            <a:r>
              <a:rPr lang="en-US" sz="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ЭПС отвечает за синтез липидов и углеводов, необходимых для формирования мембран и хранения энергии. Она помогает поддерживать химический баланс внутри клетки и участвует в обезвреживании токсинов.
</a:t>
            </a:r>
            <a:endParaRPr lang="en-US" sz="1140" dirty="0"/>
          </a:p>
        </p:txBody>
      </p:sp>
      <p:sp>
        <p:nvSpPr>
          <p:cNvPr id="10" name="Text 3"/>
          <p:cNvSpPr txBox="1"/>
          <p:nvPr/>
        </p:nvSpPr>
        <p:spPr>
          <a:xfrm>
            <a:off x="4564975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Шероховатая эндоплазматическая сеть и синтез белков
</a:t>
            </a:r>
            <a:pPr algn="l" indent="0" marL="0">
              <a:lnSpc>
                <a:spcPct val="130039"/>
              </a:lnSpc>
              <a:buNone/>
            </a:pPr>
            <a:r>
              <a:rPr lang="en-US" sz="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шероховатой ЭПС покрыта рибосомами, которые синтезируют белки по генетической информации. Эти белки затем транспортируются и проходят модификацию для дальнейшего использования клеткой.
</a:t>
            </a:r>
            <a:endParaRPr lang="en-US" sz="118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транспорта веществ в клетке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современные исследования внутриклеточного транспорта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8600" y="1639574"/>
            <a:ext cx="4845900" cy="31990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4700" y="2031600"/>
            <a:ext cx="29151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Цитоскелет включает микротрубочки, которые обеспечивают структурную поддержку и участвуют в разделении клетки во время деления. Он также помогает перемещать органоиды внутри клетки.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24700" y="3543300"/>
            <a:ext cx="29151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Микрофиламенты и промежуточные филаменты придают клетке гибкость, поддерживают форму и обеспечивают устойчивость к механическим воздействиям, участвуя в различных внутриклеточных процессах.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390125" y="708000"/>
            <a:ext cx="44445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скелет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энергии вырабатывается митохондриями, а ее расход распределён по ключевым жизненным процессам: синтезу белка, транспортировке веществ и делению клетки.
</a:t>
            </a:r>
            <a:endParaRPr lang="en-US" sz="1079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распределение энергии между процессами поддерживает нормальное функционирование и рост клетки.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клеточной биохимии, 2023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баланс клетки: выработка и потребление АТФ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2955759"/>
            <a:ext cx="8568600" cy="18743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4500" y="1634527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растительной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имеют жесткую клеточную стенку из целлюлозы, крупную центральную вакуоль и хлоропласты, которые обеспечивают фотосинтез. Эти структуры поддерживают форму и обеспечивают запас воды.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215025" y="883891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животной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клетки лишены клеточной стенки и хлоропластов, зато содержат больше лизосом и центриолей, которые участвуют в утилизации веществ и делении клетки соответственно.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растительной и животной клеток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238" y="1661225"/>
            <a:ext cx="4037024" cy="2226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подчёркивает основные структурные различия между растительными и животными клетками, отражающие разнообразие их биологических функций и адаптаций.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в строении связаны с разными физиологическими потребностями и функциями организмов.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растительная и животная клетка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клетки в жизни организма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Иммунные клетки: защита от патогенов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Иммунные клетки распознают и уничтожают вредоносные микробы, обеспечивая защиту организма от инфекций. Они быстро реагируют на вред и поддерживают здоровье.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клетки: передача сигналов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клетки передают электрические и химические сигналы по всему организму, обеспечивая координацию движений и восприятие информации из окружающей среды.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кожи: барьер и 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кожи образуют прочный барьер, защищающий организм от механических повреждений и микробов. Они также способствуют регенерации тканей при заживлении ран.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клеточного строения раскрывает основы жизни, способствует развитию медицины и биотехнологий, а также помогает решать проблемы здоровья и улучшает качество жизни.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знаний о строении клетки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2026-05-08T07:37:49Z</dcterms:created>
  <dcterms:modified xsi:type="dcterms:W3CDTF">2026-05-08T07:37:49Z</dcterms:modified>
</cp:coreProperties>
</file>