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Уравнения, содержащие знак модуля
</a:t>
            </a:r>
            <a:endParaRPr lang="en-US" sz="37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скрывает знак и меняет ход решения.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16" y="1263050"/>
            <a:ext cx="4989419" cy="392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Модуль: что уже известно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показывает его расстояние до нуля на числовой прямой. Поэтому числа 5 и −5 имеют одинаковый модуль. Это знание помогает понимать, почему уравнения с модулем могут иметь несколько ответов.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не бывает меньше нуля: он всегда показывает расстояние, а расстояние не отрицательно.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модуля числа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наименьшее возможное значение модуля.
</a:t>
            </a:r>
            <a:endParaRPr lang="en-US" sz="25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на числовой прямой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43675" y="3826699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представление помогает сразу понять смысл уравнений с модулем: нужно искать не одно число, а все точки, находящиеся на нужном расстоянии от заданного значения.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4577180" y="25816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3 и −3 находятся на одинаковом расстоянии от нуля. Значит, |3| = |−3| = 3, хотя сами числа расположены по разные стороны от нуля.
</a:t>
            </a:r>
            <a:endParaRPr lang="en-US" sz="1208" dirty="0"/>
          </a:p>
        </p:txBody>
      </p:sp>
      <p:sp>
        <p:nvSpPr>
          <p:cNvPr id="11" name="Text 4"/>
          <p:cNvSpPr txBox="1"/>
          <p:nvPr/>
        </p:nvSpPr>
        <p:spPr>
          <a:xfrm>
            <a:off x="5515230" y="13365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нуля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равен расстоянию от точки на числовой прямой до нуля. Именно поэтому для чисел с разными знаками значение модуля может совпадать.
</a:t>
            </a:r>
            <a:endParaRPr lang="en-US" sz="12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уравнения с модулем решаются не как обычные
</a:t>
            </a:r>
            <a:endParaRPr lang="en-US" sz="2487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скрывает знак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модуле убирает информацию о том, было число положительным или отрицательным. Поэтому одно и то же выражение внутри модуля может привести к разным ответам.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|x| = 4, то подходит не только x = 4, но и x = −4. Чтобы не пропустить решение, уравнение приходится рассматривать по двум возможным случаям.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ответов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зависимости от правой части уравнение может не иметь решений, иметь одно решение или два решения. Иногда решений больше, если модуль входит в более сложную запись.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легко допустить лишний корень или потерять правильный. Поэтому каждое найденное значение обязательно подставляют обратно в исходное уравнение.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уравнений с модулем
</a:t>
            </a:r>
            <a:endParaRPr lang="en-US" sz="358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частые виды уравнений и число их решений.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часть не может быть отрицательной, а равные по модулю числа обычно дают два ответа.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модуля числа и уравнений с модулем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способ решения: раскрытие модуля по определению
</a:t>
            </a:r>
            <a:endParaRPr lang="en-US" sz="2487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знак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выясняют, при каких значениях переменной выражение под модулем неотрицательно, а при каких — отрицательно. От этого зависит, как именно раскрывать модуль.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Заменить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внутри модуля неотрицательно, модуль заменяют на него же. Если выражение отрицательно, меняют знак на противоположный и продолжают решение.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на 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выражений вида |x−3| или |2x+1| удобно заранее найти точку, где выражение равно нулю, а затем рассмотреть разные промежутки на числовой прямой.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потерять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полученное уравнение нужно решать только в пределах своего случая. Иначе можно получить лишний ответ, который не подходит исходному неравенству знаков.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уравнения с модулем
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 знаку выражения и последующая проверка корней.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уравнения с одним модулем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12506"/>
            <a:ext cx="4152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можно сделать вывод: исходное уравнение имеет два решения, x = −2 и x = 8. Именно так выглядит типичное решение уравнения с модулем.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78031"/>
            <a:ext cx="4152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первого уравнения получаем x = 8, а из второго — x = −2. Оба значения подходят, потому что при подстановке дают модуль, равный 5.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1743550"/>
            <a:ext cx="4152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возможных случая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|x−3| = 5 нужно учесть оба варианта: x−3 = 5 и x−3 = −5. Модуль превращает одну запись в две линейные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дают разные уравнения
</a:t>
            </a:r>
            <a:endParaRPr lang="en-US" sz="276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корней зависит от того, какую величину требует правая часть и как связаны выражения по обе стороны равенства.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справа стоит отрицательное число, решений нет; при нуле — обычно одно; при положительном числе — чаще два.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модуля числа и типовые уравнения с модулем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вида |ax+b| = c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 c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правая часть отрицательна, решений нет: модуль не может быть меньше нуля. Поэтому уравнение сразу проверяют по числу c, прежде чем переходить к раскрытию модуля и преобразованиям.
</a:t>
            </a:r>
            <a:endParaRPr lang="en-US" sz="1207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даёт один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c = 0, модуль обращается в ноль только при ax + b = 0. Тогда достаточно решить обычное линейное уравнение и получить единственное значение переменной.
</a:t>
            </a:r>
            <a:endParaRPr lang="en-US" sz="1207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c даёт два случая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c &gt; 0 составляют два уравнения: ax + b = c и ax + b = −c. Именно так находят все возможные корни и не теряют ни одного решения.
</a:t>
            </a:r>
            <a:endParaRPr lang="en-US" sz="12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модуль входит в более сложное выражение
</a:t>
            </a:r>
            <a:endParaRPr lang="en-US" sz="2746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модуль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оставить в одной части только выражение с модулем. Так проще увидеть, что именно сравнивается, и не запутаться при переносе остальных слагаемых.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Перенести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модуль стоит в сумме или разности, свободные числа переносят в другую часть уравнения. Это помогает получить запись вида |…| = число и сразу понять, возможны ли решения.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Разбить на 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модуль раскрывают по определению. Если выражение внутри неотрицательно, знак сохраняют, а если отрицательно — меняют на противоположный, получая два отдельных случая.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найденный корень подставляют в исходное уравнение, а не только в преобразованное. Это защищает от ошибок при переносе чисел и от лишних решений.
</a:t>
            </a:r>
            <a:endParaRPr lang="en-US" sz="10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уравнений с модулем
</a:t>
            </a:r>
            <a:endParaRPr lang="en-US" sz="256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ошибки, их причину и правильное действие при решении уравнений с модулем.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невнимательным разбиением на случаи и забыванием обязательной проверки ответа.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ошибок при решении уравнений с модулем в 8 классе
</a:t>
            </a:r>
            <a:endParaRPr lang="en-US" sz="6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заданном расстоянии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|x−a| = d означает, что число x находится на расстоянии d от точки a на числовой прямой. Поэтому сразу можно понять, что решений будет два, одно или ни одного — в зависимости от самого числа d.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|x−2| = 3, то x может быть равен 5 или −1. Оба значения находятся на одинаковом расстоянии от числа 2, и именно это делает геометрический смысл таким удобным для быстрого поиска ответа.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смысл: расстояние до точки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точки равноудалены от концов отрезка, они совпадают с его серединой. Для уравнений вида |x−a| = |x−b| это помогает сразу найти ответ без долгих преобразований.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середины отрезка на числовой прямой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середина между числами 1 и 7, поэтому уравнение |x−1| = |x−7| имеет единственное решение.
</a:t>
            </a:r>
            <a:endParaRPr lang="en-US" sz="19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уравнение с двумя модулями
</a:t>
            </a:r>
            <a:endParaRPr lang="en-US" sz="228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уравнений вида |x−a| = |x−b| и похожих случаев
</a:t>
            </a:r>
            <a:endParaRPr lang="en-US" sz="9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помогают в разных ситуациях: один удобен для вычислений, другой — для быстрого понимания смысла, но любой ответ нужно проверять отдельно.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случаев универсален, геометрический смысл особенно нагляден, а проверка корней обязательна независимо от выбранного способа.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подходов к решению уравнений с модулем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450" y="1622875"/>
            <a:ext cx="2601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00" y="3134175"/>
            <a:ext cx="34680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96514" y="2334880"/>
            <a:ext cx="21675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3389" y="4034188"/>
            <a:ext cx="363000" cy="322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4889" y="3135276"/>
            <a:ext cx="34680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уравнения с модулем
</a:t>
            </a:r>
            <a:endParaRPr lang="en-US" sz="3554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помогает описывать путь между двумя точками без учёта направления. Поэтому он часто встречается в задачах, где важна именно величина расстояния.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от нормы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величина должна быть близка к заданному уровню, модуль показывает, насколько она удалена от нормы. Так удобно сравнивать разные результаты.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температур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сравнивают температуру утром и днём, знак разницы не так важен, как её размер. Модуль показывает, насколько значения отличаются друг от друга.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жизни модуль помогает говорить о расстоянии от дома до школы, разнице времени, шагов или цен. Он делает сравнение понятным и точным.
</a:t>
            </a:r>
            <a:endParaRPr lang="en-US" sz="849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Погрешность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лабораторных задачах модуль используют, чтобы записать отклонение результата от точного значения. Это удобно, когда нужно оценить ошибку без знака.
</a:t>
            </a:r>
            <a:endParaRPr lang="en-US" sz="8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работают основные правила решения уравнений с модулем, и сравните ответы с правильными результатами.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правая часть отрицательна, решений нет; при нуле остаётся один корень; при положительном числе обычно появляются два значения.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самопроверки по теме «Уравнения с модулем»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уравнениям с модулем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 расстояние и всегда неотрицателен. Поэтому уравнения с модулем решают через определение, разбор случаев и геометрический смысл. Главное — внимательно проверять каждый найденный корень.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2026-05-29T12:03:56Z</dcterms:created>
  <dcterms:modified xsi:type="dcterms:W3CDTF">2026-05-29T12:03:56Z</dcterms:modified>
</cp:coreProperties>
</file>