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станет ли Земля пустыней? Главная тема и ключевые вопросы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причины, последствия и борьбу с опустыниванием на нашей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— ухудшение земель в засушливых регионах, угрожающее миллионам людей. Уже четверть суши Земли страдает от этого процесса. Это серьёзный вызов в условиях глобального изменения климата.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опустынивание и почему это важно?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возникают там, где долгое время выпадает мало осадков, и температура воздуха остаётся высокой, что резко снижает влажность почвы и воздуха.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циркуляция воздушных масс также влияют: горы могут задерживать влажные потоки, создавая тени засухи, а эрозия усиливает разрушение почвы.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ветра переносят верхний плодородный слой земли, а высокая испаряемость усиливает сухость и делает почву непригодной для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причины образования пустынь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свыше 9 миллионов квадратных километров в Африке. Это самая большая горячая пустыня с экстремально жарким климатом и практически отсутствием осадков.
</a:t>
            </a:r>
            <a:endParaRPr lang="en-US" sz="108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— гигант горячих песков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совокупности пустынные и полупустынные зоны составляют более трети земной поверхности, в которых развились уникальные адаптации животных и растений.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занимают треть суши Земли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покрыта льдом, Антарктида — самая большая холодная пустыня на Земле, её площадь достигает около 14 миллионов квадратных километров, где условия крайне суровы.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— великая холодная пустыня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пустыни мира: уникальные территории
</a:t>
            </a:r>
            <a:endParaRPr lang="en-US" sz="24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развития опустынивания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земель ведёт к истощению почвы и потере её плодородия, особенно из-за неправильных методов земледелия и перевыпаса скота.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защиту почвы от ветров и осадков, усугубляя эрозию и ускоряя процесс опустынивания территорий.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увеличивают частоту засух и экстремальных температур, что ведёт к деградации растительного покрова.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расходование водных ресурсов снижает влажность почвы и способствует её засолению, ухудшая условия для растений.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на планете повысилась примерно на 1,1 градуса за последние 50 лет, что вызывает усиление испарения и уменьшение влаги в почве.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количества осадков и учащение засушливых периодов провоцируют потери растительного покрова и ускоряют эрозионные процессы в регионах риска.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факторы, влияющие на опустынивание
</a:t>
            </a:r>
            <a:endParaRPr lang="en-US" sz="24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с развитием сельского хозяйства и увеличением численности населения во многих странах.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неуклонное расширение опустынивания, требующее срочных мер по защите земель.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площадей засушливых территорий
</a:t>
            </a:r>
            <a:endParaRPr lang="en-US" sz="26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8504" y="1710453"/>
            <a:ext cx="378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00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деградацию почв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техники и отсутствие ротации культур истощают и разрушают структуру почвы, уменьшая её плодородие.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Неэффективное орошение и чересчур интенсивное водозабор приводят к засолению и ухудшению качества земель.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Перерасход водных ресурсов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снижает защиту от эрозии и приводит к повышению риска опустынивания вокруг вырубленных зон.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Аральское море занимало около 68 тысяч квадратных километров. За полвека вода ушла почти полностью из-за масштабного отвода рек для ирригации.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огромного водоёма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высыхания озера образовалась пустыня Аралкум, где условия экстремальны, и жизнь стала почти невозможной в регионе, ранее полного жизни и рыбалки.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пустыня Аралкум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Аральское море: пример экологической катастрофы
</a:t>
            </a:r>
            <a:endParaRPr lang="en-US" sz="26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пустынь сталкиваются с острой нехваткой воды и плодородных земель, что ограничивает возможности для выращивания сельхозкультур.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адаптировались к большим перепадам температуры и дефициту пищи, разрабатывая смешанные хозяйства и изменяя привычный образ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применять искусственное орошение и использовать устойчивые сельскохозяйственные техники для обеспечения минимального урожая.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жизни в пустыне и стратегии выживания
</a:t>
            </a:r>
            <a:endParaRPr lang="en-US" sz="25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прирост пустынных территорий за последние десятилетия в трёх ключевых регионах мира. Это подчёркивает масштабную экспансию пустынь и связанные с этим риски для миллионов людей.
</a:t>
            </a:r>
            <a:endParaRPr lang="en-US" sz="1267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пустынь в разных частях света создаёт серьёзные угрозы для экологии и жизнеобеспечения населения.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пустынь по регионам: сравнительные данные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умеют запасать воду в своих толстых стеблях, что помогает им выживать в условиях длительной засухи. Их колючки защищают от животных и уменьшают испарение.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Кактусы: хранители влаги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животные, такие как песчаные лисицы и тушканчики, ведут ночной образ жизни, избегая дневной жары. Это помогает им экономить влагу и поддерживать активность в комфортных условиях.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активность пустынных животных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переносить большие температуры и длительное время обходиться без воды, используя жировые запасы в горбах. Они адаптировались к пустынным условиям благодаря особенностям организма.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— мастера выживания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пустынь: примеры адаптаций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Прикаспия, юг Оренбургской и Волгоградской областей, а также Калмыкия испытывают усиление опустынивания с увеличением пыльных бурь и сокращением пастбищных угодий.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неправильное водопользование, монотонное земледелие и недостаток природоохранных мер, приводящие к ухудшению плодородия и эрозии земель.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зонах снижается сельскохозяйственная продуктивность из-за деградации почв и роста засух, что негативно сказывается на экономике и экологии региона.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в России: факты и зоны риска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реализуется проект «Зелёная стена», где высажено свыше 66 миллиардов деревьев. Он препятствует распространению пустыни Гоби и восстанавливает экосистему края.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действует «Великая зелёная стена», охватывающая границу Сахары. Миллионы высаженных деревьев восстанавливают саванны, способствуя улучшению климата и обеспечению устойчивости земель.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 мировые проекты борьбы с опустыниванием
</a:t>
            </a:r>
            <a:endParaRPr lang="en-US" sz="24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приводит к утрате естественных экосистем, снижая биоразнообразие и вызывая исчезновение многих видов растений и животных, приспособленных к определённым условиям.
</a:t>
            </a:r>
            <a:endParaRPr lang="en-US" sz="1284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плодородие, становятся менее пригодными для сельского хозяйства, что снижает продовольственную безопасность регионов и усугубляет социальные проблемы.
</a:t>
            </a:r>
            <a:endParaRPr lang="en-US" sz="1338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 сопровождается ухудшением водных ресурсов, что вызывает проблемы с водоснабжением людей, вреда здоровью и ухудшает качество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опустынивания провоцирует миграцию населения из неблагоприятных регионов, создавая дополнительные экономические и социальные вызовы для приёмных территорий.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опустынивания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 учащение засух уменьшают почвенную влагу и приводят к гибели растительности, что ускоряет деградацию земель в засушливых регионах.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 на планете может полностью потерять плодородие из-за засух и повышения температуры к 2050 году.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панельный отчет ООН, 2022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позволяет значительно сократить расход воды, обеспечивая растения влагой напрямую у корней и уменьшая испарение, что повышает эффективность сельского хозяйства.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устойчивых к засухе сортов растений и биогумуса улучшает восстановление почв, а спутниковый мониторинг помогает отслеживать состояние земель и своевременно реагировать на угрозы.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защиты земли от опустынивания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в повседневной жизни — закрывать краны, использовать эффективные приборы и повторно использовать воду там, где это возможно, чтобы сократить нагрузку на природные ресурсы.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Принимать участие в экологических акциях и программах, соблюдать правила утилизации отходов и поддерживать зелёные зоны для сохранения здоровой окружающей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Высаживать деревья и кустарники на участках рядом с домом или в школе, что помогает сохранять влагу в почве и предотвращает эрозию.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каждый: простые действия для предотвращения опустынивания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 национальные программы: сотрудничество против опустынивания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ООН по борьбе с опустыниванием объединяет 197 стран для совместных действий по охране и восстановлению деградированных земель.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FAO и ЮНЕП направлены на поддержку устойчивого землепользования и восстановление экосистем в засушливых регионах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федеральные программы реализуют меры по охране и рациональному использованию земель, сохраняют пастбища и борются с эрозией почв.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между странами и организациями позволяет обмениваться технологиями и опытом, что повышает эффективность борьбы с опустыниванием на глобальном уровне.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Земли в наших руках: остановить пустыню возможно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решительных мер часть суши может превратиться в пустыни. Однако развитие технологий, международное сотрудничество и ответственное поведение каждого человека дают надежду сохранить планету для будущих поколений.
</a:t>
            </a:r>
            <a:endParaRPr lang="en-US" sz="109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2026-05-07T08:30:20Z</dcterms:created>
  <dcterms:modified xsi:type="dcterms:W3CDTF">2026-05-07T08:30:20Z</dcterms:modified>
</cp:coreProperties>
</file>