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между традицией, торговлей и растущим европейским давлением.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 и Африки в XVIII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связал крупные державы Азии, государства Африки и Европу морскими путями. Одни империи укреплялись, другие слабели, а торговля всё чаще влияла на политику и жизнь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в эпоху перемен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державы Азии в XVIII веке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Цинский Китай
</a:t>
            </a:r>
            <a:pPr algn="l" indent="0" marL="0">
              <a:lnSpc>
                <a:spcPct val="115000"/>
              </a:lnSpc>
              <a:buNone/>
            </a:pPr>
            <a:r>
              <a:rPr lang="en-US" sz="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династии Цин оставался самым населённым государством мира и одним из самых сильных. Центральная власть была прочной, а хозяйство поддерживали земледелие, ремёсла и внутренняя торговля.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сохраняла огромные владения в Европе, Азии и Африке. Однако управлять такой территорией становилось труднее, а влияние центральной власти постепенно снижалось.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Могольская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власть Моголов быстро ослабевала после смерти Аурангзеба. На первый план выходили маратхи, сикхи и местные правители, которые всё чаще действовали самостоятельно.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ограничивала контакты с внешним миром. Такая политика уменьшала участие страны в международной торговле, но помогала сохранять внутренний порядок и контроль над жизнью общества.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Азии и Африке в XVIII веке
</a:t>
            </a:r>
            <a:endParaRPr lang="en-US" sz="278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всё заметнее становились не только старые державы, но и новые силы, связанные с морской торговлей.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укреплялся, Индия и Османская империя испытывали трудности, а европейцы расширяли влияние через торговлю и порты.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темы «Страны Азии и Африки в XVIII веке»
</a:t>
            </a:r>
            <a:endParaRPr lang="en-US" sz="6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при династии Цин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императоры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Канси, Юнчжэне и Цяньлуне государство укрепило управление и расширило границы в Центральной Азии. Власть двора оставалась очень заметной, а порядок поддерживался строго.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Китая быстро увеличивалось, поэтому рос спрос на землю, продукты и товары. Это стимулировало земледелие, городскую жизнь и обмен между различными частями страны.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производили чай, шёлк и фарфор, которые ценили не только внутри страны, но и за её пределами. Эти товары стали важной частью международной торговли.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провинциями усиливались благодаря дорогам, речным путям и торговым центрам. Это помогало объединять огромную страну и поддерживать её экономическую силу.
</a:t>
            </a:r>
            <a:endParaRPr lang="en-US" sz="9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ослабление Могольской империи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местные правители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Маратхи, сикхи, навабы Бенгалии и другие правители расширяли свои владения и боролись друг с другом. Их соперничество меняло политическую карту Индии.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1707 года центр власти ослаб, и огромная империя перестала управляться так же жёстко, как раньше. Отдельные области начали действовать всё более самостоятельно.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 Французская Ост-Индские компании сначала занимались торговлей, а затем стали вмешиваться в местные конфликты. Их влияние росло вместе с военной силой.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соперничеству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превращалась в пространство борьбы между европейцами и местными властителями. Экономические интересы всё чаще переходили в политический контроль над отдельными районами.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европейцы усиливали влияние в Азии
</a:t>
            </a:r>
            <a:endParaRPr lang="en-US" sz="278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которая часто повторялась в торговых центрах Индии, на Цейлоне и в Юго-Восточной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Иран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сохраняла огромные владения, но сталкивалась с военными трудностями и всё сложнее управляла провинциями. Власть центра постепенно слабела.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правителей возрастала, а связи между столицей и окраинами ослабевали. Это мешало проводить единую политику и удерживать порядок на больших территориях.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Сефевидов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Иране власть переходила между разными династиями и правителями. Из-за этого страна оставалась нестабильной, а контроль над торговыми путями становился ненадёжным.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Азии в XVIII веке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страны Азии развивались по-разному: одни усиливались, другие теряли единство и влияние.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одновременно усиливались одни государства и ослабевали другие, поэтому XVIII век был временем неравномерных перемен.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«Страны Азии и Африки в XVIII веке»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9943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резкого роста трансатлантической работорговли и насильственного вывоза людей из Африки.
</a:t>
            </a:r>
            <a:endParaRPr lang="en-US" sz="1848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торговля людьми стала одной из самых жестоких сторон отношений между Африкой и Америкой. Она приносила огромные страдания и разрушала целые общества.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«Африка и трансатлантическая работорговля в XVIII веке»
</a:t>
            </a:r>
            <a:endParaRPr lang="en-US" sz="7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Африка: государства и торговля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Ашанти, Дагомея и Ойо были не просто участниками обмена, а самостоятельными державами. Они строили централизованную власть, собирали налоги и контролировали важные дороги, ведущие к рынкам и побережью.
</a:t>
            </a:r>
            <a:endParaRPr lang="en-US" sz="967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усиливали свои позиции за счёт армии и вооружённых отрядов. Военная сила помогала удерживать подчинённые земли, защищать торговые пути и брать под контроль соседние общины.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западноафриканские рынки проходили золото, слоновая кость и, всё чаще, люди, захваченные в плен. Эти товары приносили доход правителям и купцам, но делали торговлю жестокой и опасной.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правители стремились получить ружья и порох в обмен на людей и другие товары. Такое соглашение укрепляло одни государства, но одновременно усиливало войны и зависимость от внешних покупателей.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и потоки обмена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обмена связывали африканские порты с Америкой и Европой, меняя жизнь целых регионов и усиливая зависимость местных правителей от внешнего спроса.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 самым разрушительным направлением была работорговля, а остальные товары поддерживали прибыль и военную силу участников обмена.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о торговле Африки в XVIII веке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Северо-Восточная Африка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Суахили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побережье Суахили были связующим звеном между Африкой, Аравией и Индией. Через их рынки проходили ткани, пряности, металл и другие товары, важные для морской торговли.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существовали ислам, христианство и местные верования. Такое соседство не уничтожало традиции, а создавало особую культурную среду, заметную в обрядах, архитектуре и повседневной жизни.
</a:t>
            </a:r>
            <a:endParaRPr lang="en-US" sz="792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соединял восточноафриканские порты с дальними странами. Купцы привозили не только товары, но и новые привычки, языки и формы общения между народами.
</a:t>
            </a:r>
            <a:endParaRPr lang="en-US" sz="837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Эфиопские правители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сохраняла собственную власть и местные традиции, не растворяясь в чужом влиянии. Это помогало региону оставаться самостоятельным, несмотря на активные контакты с соседями и торговыми партнёрами.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и европейское заселение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Капская 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Капская колония стала опорным пунктом европейцев на пути в Индию и дальше на восток. Здесь укреплялись поселения, появлялись фермы, а влияние переселенцев постепенно расширялось.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буров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Буры, потомки голландских переселенцев, осваивали новые земли и увеличивали хозяйства. Им требовались пастбища, вода и рабочая сила, поэтому давление на местное население постоянно росло.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 землю и скот приводило к столкновениям между европейцами и африканскими народами. Для многих общин это означало потерю привычных территорий и изменение образа жизни.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заселению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Африке европейское влияние переставало быть только торговым. Оно превращалось в длительное заселение, которое меняло границы, хозяйство и отношения между людьми на долгие годы.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в системе работорговли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захваченных людей перемещали от места пленения к продаже на плантациях через атлантическую торговлю.
</a:t>
            </a:r>
            <a:endParaRPr lang="en-US" sz="9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перемен в Азии и Африке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 сила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 караванная торговля связывала порты, рынки и внутренние области. Она приносила доход правителям и купцам, но одновременно делала регионы зависимыми от внешнего спроса и перевозок.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Азия, и Африка сохраняли свои религии, языки, обычаи и формы правления. Даже при усилении внешнего давления местные общества продолжали жить по собственным правилам и традициям.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приходили через торговые компании, форты и союзы с местными правителями. Сначала их влияние казалось ограниченным, но постепенно оно начинало определять политику целых территорий.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и борьба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XVIII век сопровождался войнами, спорами за власть и перемещением населения. Эти изменения ослабляли старые порядки и подготавливали новые конфликты следующего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влияния Европы на два региона
</a:t>
            </a:r>
            <a:endParaRPr lang="en-US" sz="283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присутствие не было одинаковым: где-то оно начиналось с торговли, а где-то сразу опиралось на военную силу и контроль над портами.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главным каналом были торговые компании, а в Африке — прибрежная торговля и форты; в обоих регионах влияние быстро становилось политическим.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урока; качественная оценка для учебной диаграммы
</a:t>
            </a:r>
            <a:endParaRPr lang="en-US" sz="6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Африка: сходства и 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оба континента были включены в мировую торговлю, но развивались по-разному: в Азии доминировали империи, а в Африке — прибрежные торговые сети.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 — участие в международной торговле; различие — в характере политической организации и глубине европейского вмешательства.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истории Азии и Африки в XVIII веке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который узнавали издалека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фарфор ценили за тонкость, белизну и изящные узоры. Такие изделия попадали в дома купцов и правителей далеко за пределами Китая и становились знаком высокого вкуса. Рядом с ними развивались каллиграфия, живопись и городские ремёсла.
</a:t>
            </a:r>
            <a:endParaRPr lang="en-US" sz="892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мастерство индийских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ткани славились яркими красками и тонкой работой ткачей. В городах ремесленники, купцы и перевозчики создавали живую торговую среду, где встречались разные языки, одежды и обычаи.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память общины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африканских обществах важную роль играли устные предания, песни, танцы и маски. Они помогали хранить историю рода, воспитывать детей и объединять людей во время праздников и обрядов.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 в XVIII веке
</a:t>
            </a:r>
            <a:endParaRPr lang="en-US" sz="27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показал, что Азия и Африка оставались важными центрами истории, но всё сильнее ощущали европейское давление. Торговля, войны и борьба за порты изменили их развитие и подготовили перемены XIX 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Азия и Африка в XVIII веке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2026-06-02T08:51:07Z</dcterms:created>
  <dcterms:modified xsi:type="dcterms:W3CDTF">2026-06-02T08:51:07Z</dcterms:modified>
</cp:coreProperties>
</file>