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Сказ: что это за жанр и почему он важен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рассказ о труде, людях и народной мудрости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сказ и где он сформировался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вырос из устной речи мастеровых, солдат, крестьян и рассказчиков. В литературе XIX — начала XX века писатели сохранили эту живость, обогатив её точными бытовыми деталями, местным говором и народной оценкой событий.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сказа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обычно ведётся от лица рассказчика, который будто обращается к слушателю напрямую. Поэтому текст звучит непринуждённо, как разговор, а не как строгий книжный рассказ.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сказе часто встречаются шутки, просторечные слова, оценки героев и живые диалоги. Речь передаёт характер среды — деревни, мастерской, солдатского быта или уральского завода.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начинается с обычной жизни, но затем появляется редкий случай, необычная встреча или трудное испытание. Так бытовая основа соединяется с удивительным поворотом.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голос повествования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делает сказ похожим на устную беседу. Он использует прибаутки, уменьшительные формы, повторы и шутливые замечания, поэтому история звучит естественно и ярко.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в сказе: чей голос мы слышим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которая передаёт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его речи легко узнать, откуда он говорит: из деревни, мастерской, солдатской среды или уральского посёлка. Словарь и интонация сразу создают образ мира, в котором живут герои.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сказ ближе к живой речи и бытовой реальности, чем к условному чудесному миру сказки.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Сказ, сказка и былина: в чём различие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бытовая основа и разговорная манера, тем заметнее сказ; былина выделяется героическим масштабом, а сказка — волшебством.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жанров по школьному курсу литературы, без числовой статистики; схема-оценка, 2025.
</a:t>
            </a:r>
            <a:endParaRPr lang="en-US" sz="6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60185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247" y="1935525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597" y="3431179"/>
            <a:ext cx="26820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17355" y="3443679"/>
            <a:ext cx="273600" cy="24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чаще всего рассказывает сказ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мастерство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сказа часто стоит человек дела, который умеет работать точно и добросовестно. Труд здесь показан не как обязанность, а как источник достоинства и уважения.
</a:t>
            </a:r>
            <a:endParaRPr lang="en-US" sz="720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3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сказа нередко сталкиваются с несправедливым отношением, но текст ясно различает честный поступок и злоупотребление силой. Важен нравственный выбор, а не внешняя победа.
</a:t>
            </a:r>
            <a:endParaRPr lang="en-US" sz="688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Смекалка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ситуации персонажи преодолевают не только силой, но и умом. Находчивость помогает мастеру, солдату или простому человеку выйти из трудного положения и сохранить честь.
</a:t>
            </a:r>
            <a:endParaRPr lang="en-US" sz="691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родной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место жизни и работа героя в сказе тесно связаны между собой. Лес, гора, камень или заводская местность становятся частью судьбы человека и его испытаний.
</a:t>
            </a:r>
            <a:endParaRPr lang="en-US" sz="747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жадность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сказах противопоставлены честный труд и стремление к наживе. Жадность разрушает человека, а добросовестность, напротив, вызывает уважение и заслуженную награду.
</a:t>
            </a:r>
            <a:endParaRPr lang="en-US" sz="6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сказа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событий в сказовом повествовании.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сказа: кто чаще всего находится в центре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сказа обычно человек простого труда: мастер, ремесленник, солдат, охотник или рабочий. Он не выделяется богатством или положением, зато умеет честно и добросовестно делать своё дело.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герои ценятся за терпение, наблюдательность, находчивость и внутреннюю стойкость. Важнее внешней силы оказывается умение не потерять достоинство и поступить по совести.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языковые средства делают сказ живым, народным и запоминающимся.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сказа и его выразительные средства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сказа не просто украшает текст: он создаёт ощущение устного рассказа и помогает увидеть характер героя и его среды.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признаки сказа как литературного жанра; примеры составлены в обобщённом виде.
</a:t>
            </a:r>
            <a:endParaRPr lang="en-US" sz="6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и фольклор: что у них общего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опирается на устную народную речь: в нём слышны устойчивые обороты, пословицы, повторы и интонации, знакомые по фольклорной традиции.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народных произведениях, здесь важны яркие образы, нравственная оценка поступков и внимание к повседневной жизни обычных людей.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сказ соединяет два начала: народную основу и авторскую обработку. Именно это делает его особенным жанром между устной традицией и литературой.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сказ чаще всего создаёт конкретный автор. Он не передаётся как безымянный фольклорный текст, а строится как литературное произведение.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Бажов и уральские сказы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как живая среда сказов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сказах Бажова Урал показан не просто местом действия, а миром, где человек ежедневно сталкивается с камнем, рудой и тяжёлым трудом. Горные тропы, шахты и мастерские создают ощущение настоящей, узнаваемой жизни.
</a:t>
            </a:r>
            <a:endParaRPr lang="en-US" sz="918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работа и мастерство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в этих текстах занимают мастера, которые умеют видеть красоту в обычной работе. Малахит, самоцветы и медная руда становятся символами не только богатства, но и терпения, умения и уважения к делу.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тайна уральской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Бажова природа всегда хранит загадку: она может помочь честному человеку или испытать того, кто думает только о выгоде. Поэтому рядом с рудником и камнями в его сказах ощущается и волшебство, и строгая нравственная правда.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сказах эти мотивы переплетаются: природная тайна почти всегда проверяет человека на верность делу и характеру.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сказов Бажова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сказов — труд и нравственный выбор. Остальные мотивы раскрывают, как мастерство и честность ведут героя к достойному итогу.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сказам П. П. Бажова: «Малахитовая шкатулка», «Каменный цветок», «Хозяйка Медной горы», «Серебряное копытце».
</a:t>
            </a:r>
            <a:endParaRPr lang="en-US" sz="6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04838"/>
            <a:ext cx="398700" cy="35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Лесков и литературный сказ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строит рассказ так, будто его произносят вслух. Благодаря этой манере читатель слышит не книжную речь, а живой голос рассказчика со своим отношением к событиям.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«Левше» и других текстах писатель часто использует смешные детали, меткие сравнения и ироничные замечания. Они делают повествование ярким и помогают лучше запомнить героев и их поступки.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простого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у Лескова обычно стоит мастер или умелец из народа. Он ценен не положением, а знанием дела, находчивостью и способностью сохранять достоинство в трудных обстоятельствах.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как литературная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не просто передаёт народную речь, а превращает её в художественный приём. Так обычный рассказ о жизни становится выразительным и приобретает глубокий смысл.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авторы, произведения и ведущие темы сказовой прозы.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особенности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сказ держится на соединении народной речи, труда и необычного образа. Именно это делает жанр узнаваемым и запоминающимся.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П. П. Бажова и Н. С. Лескова, изучаемые в школьном курсе литературы.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10822" y="2159813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помогает и испытывает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сказе природа никогда не выглядит пустым фоном. Гора, лес, камень или река могут подсказать герою путь, проверить его смелость или открыть тайну.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сказе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10822" y="3320938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Уральский пейзаж как часть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это видно в уральских сказах Бажова. Там природа кажется сильной и живой, а рядом с ней человек показывает своё умение, терпение и уважение к земле.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сказ в тексте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основным признакам жанра: устная манера, бытовая основа, необычный поворот, народная речь и нравственный итог.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сказах положительно оцениваются не громкие слова, а умение держаться в деле и в трудный момент.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ценятся в героях сказа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выше всего ценятся качества, которые помогают работать честно и успешно. Именно они делают героя сильным и вызывают уважение читателя.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сказовой прозе П. П. Бажова и Н. С. Лескова.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 понятен восьмиклассникам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сказе есть знакомые каждому ситуации: работа, выбор, ошибка, ответственность. Поэтому смысл историй легко связать с повседневной жизнью школьника.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сказа обычно простые и живые. Их поступки можно обсуждать, сравнивать и оценивать, как это делают на уроке литературы.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сказа помогает услышать речь прошлого. Пословицы, разговорные слова и образные выражения делают текст интересным и помогают лучше понять богатство русского языка.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учит замечать ценность труда, таланта и честности. Эти темы не теряют значения и сегодня, поэтому жанр остаётся близким современным читателям.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показывает, что настоящее мастерство рождается из труда, терпения и любви к своему делу. Он уважает людей, которые умеют работать честно и не ищут лёгкой славы.
</a:t>
            </a:r>
            <a:endParaRPr lang="en-US" sz="973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также напоминает, что жадность, пустая гордость и равнодушие разрушают человека. В сказе особенно ценится внутренняя сила, верность слову и уважение к таланту другого.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как часть русской культуры и школьного изучения языка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соединяет народную речь, живые характеры и нравственный смысл, поэтому помогает увидеть богатство русского языка и понять, как слово сохраняет память о труде, честности и мастерстве.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2026-05-21T14:51:15Z</dcterms:created>
  <dcterms:modified xsi:type="dcterms:W3CDTF">2026-05-21T14:51:15Z</dcterms:modified>
</cp:coreProperties>
</file>