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— мировая религия с богатым наследием и значительным влиянием.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ислама: обзор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зародился в VII веке на Аравийском полуострове. Пророк Мухаммад получил первое откровение в 610 году, объединив разрозненные племена и расширив влияние ислама до IX века от Испании до Индии.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распространение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Мухаммад считается последним посланником Аллаха, завершившим цепь божественных откровений и установившим религиозные нормы.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— священная книга ислама, написанная на арабском языке, содержит божественные наставления и является основой вероучения и морали.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— одна из авраамических религий, базирующаяся на вере в единого Бога — Аллаха, что объединяет её с иудаизмом и христианством.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веры в исламе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ритуалы и их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— это основные обязанности каждого мусульманина. Они включают выражение веры, молитву, помощь нуждающимся, пост и паломничество, которые формируют основу религиозной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практика и духовное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столпов сопровождает мусульманина на протяжении всей жизни, помогая укреплять связь с Богом и поддерживать общественную солидарность.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 — фундамент веры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 — признание веры, произносимое единожды или многократно, подтверждает монотеизм и пророческую миссию Мухаммада.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 — обязательные пять ежедневных молитв с установленными позами и словами, которые объединяют мусульман в духовной дисциплине.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 — ежегодное пожертвование, составляющее примерно 2,5% сбережений, направленное на помощь бедным и укрепление социальной справедливости.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обязанностей регулируют личное и общественное поведение, поддерживая духовное и материальное благополучие общины.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столпа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Хадж — паломничество в Мекку, обязательное раз в жизни при возможности, символизирующее единство мусульман и преданность вере.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столпа требуют физической и духовной подготовки, укрепляют веру и чувство принадлежности к глобальной общине мусульман.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Саум — месячный пост в Рамадан, обязывающий воздерживаться от пищи и воды с рассвета до захода солнца с целью развития терпения и сострадания.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и паломничество — испытания духа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состоит из 114 сур и 6236 аятов, содержит законы и наставления для верующих. Он считается точным и неизменным откровением на арабском языке.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— слово Божье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Сунна объединяет хадисы — рассказы о речах и поступках пророка. Она дополняет Коран и помогает понять религиозные предписания.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Сунна — жизнь пророка Мухаммада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Хадисы формируют основы шариата — исламского права, регулирующего нравственность, религиозные обряды и поведение в обществе.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Хадисы — источник закона и морали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священные тексты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Минарет — высокая башня мечети, с которой муэдзин призывает верующих к молитве пять раз в день, видимый символ исламской архитектуры.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Минарет — звонок к молитве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Михраб — специальная ниша в стене мечети, указывающая точное направление для молитвы — к святому городу Мекка.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Михраб — направление на Мекку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Минбар — возвышение, с которого имам произносит пятничную проповедь, объясняя религиозные тексты и наставляя прихожан.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Минбар — кафедра для проповедей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— духовный центр мусульман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51190"/>
            <a:ext cx="419400" cy="3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имама в жизни общины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молитв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Имам организует и возглавляет обязательные коллективные молитвы в мечети, создавая атмосферу духовного единства.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наставничество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консультирует прихожан, отвечает на религиозные вопросы и помогает решать споры внутри общины.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Имам ведёт обучение детей и взрослых основам ислама, способствует сохранению и передаче традиций будущим поколениям.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Рамадана мусульмане собираются в мечетях для дополнительной молитвы — таравих, продолжая чтение Корана до поздней ночи, укрепляя веру и общность.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Таравих — ночные молитвы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Ифтар — вечерний приём пищи после захода солнца, проходящий в кругу семьи и друзей, часто сопровождаемый совместным раздаточным угощением соседям и нуждающимся.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Ифтар — время радости и общения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активно участвую в благотворительных акциях, собирая пожертвования и помогая самым нуждающимся во время священного месяца.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среди молодёжи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Рамадана и его традиции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мусульманской культуре семья считается главной ячейкой общества, где каждый член несет ответственность за других и поддерживает отношения уважения и взаимопомощи.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почитанию родителей и заботе о пожилых, что укрепляет связь поколений и формирует чувство коллективной ответственности в обществе.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многопоколенные семьи обеспечивают передачу традиций, воспитание детей в духе честности, терпимости и следовании религиозным ценностям.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ее роль в мусульманском обществе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аят, открывший Откровение Мухаммаду, призывает к чтению и образованию. Это подчёркивает важность знаний и интеллектуального роста в исламской традиции.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чтению в Коране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Аль-Азхар в Каире и Аль-Карауин в Фесе считаются старейшими университетами, действующими с X века. Они стали центрами обучения медицины, философии и богословия.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университеты мира ислама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из исламского мира внесли значительный вклад в математику, астрономию и медицину, открывая новые пути для развития науки в Европе и Азии.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мусульманских учёных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наука в исламском мире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мечеть мира, где расположен Кааба — священное место для мусульман всего мира. Её архитектура символизирует духовный центр ислама.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аль-Харам в Мекке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своей уникальной архитектурой и шестью минаретами, она служит образцом османского стиля и привлекает миллионы паломников и туристов.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мечеть в Стамбуле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мавзолей известен своим белым мраморным фасадом и утончённой резьбой, сочетая архитектурные традиции ислама и Индии, став символом вечной любви.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 Агре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культурные памятники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каллиграфия развивается как искусство написания Корана, сочетая красоту и духовность. Она украшает мечети, рукописи и архитектурные элементы.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 выражение веры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повторяющиеся узоры служат не только украшением, но и отражают идеи бесконечности и гармонии в исламском мировоззрении.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узоры и орнаменты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иллюстрируют сцены из жизни и литературы, а керамика с уникальной росписью широко применяется в декоре, демонстрируя художественные традиции исламских народов.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миниатюр и керамики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художественные традиции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ислама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ислама, где религия широко распространена и интегрирована в культуру, исторически считается его сердцем.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 крупнейшей мусульманской страной — Индонезией, обладающей более 230 миллионами последователей.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имеют глубокие исламские корни, которые влияют на общественную жизнь, архитектуру и обычаи.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странах Европы, таких как Франция и Германия, проживает значительное мусульманское меньшинство, составляющее важную часть общества.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 взаимопомощь считаются священными обязанностями, что отражается в приветливом отношении к гостям и социальной поддержке внутри общин.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честность пронизывают бытовые и коммерческие отношения, придавая особое значение прозрачноcти в торговле и выполнению обязательств.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одежды включают скромность и закрытость, что соответствует религиозным предписаниям и культурному самовыражению.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кухня предлагает халяльные продукты, соблюдающие религиозные нормы в приготовлении и выборе ингредиентов, что формирует пищевые традиции.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ислама на традиции и быт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Ид аль-Фитр принято делиться сладостями, дарить подарки и оказывать помощь нуждающимся, укрепляя социальные связи и солидарность.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 аль-Адха символизирует готовность к самопожертвованию, сопровождается жертвоприношением животного и раздачей мяса малоимущим.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 аль-Фитр отмечает окончание Рамадана — месяца поста, сопровождающегося радостными семейными встречами и праздничной трапезой.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мусульманские праздники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мусульманской общины происходит в основном в Африке и Азии, что влияет на социальные и культурные процессы в этих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мусульман подчеркивает значимость ислама как одной из ведущих мировых религий с растущим глобальным влиянием.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статистика и динамика роста ислама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объединяет миллионы людей по всему миру общими ценностями и верой в единого Бога, создавая уникальные духовные и культурные сообщества.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 ислама проявляется в формировании государственных институтов, науки и искусства, что отражается в современном мире.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 религии оказывают глубокое воздействие на различные аспекты жизни, актуализируя духовные основы общества.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последователей подтверждает динамичное развитие ислама как религии, способной к диалогу и взаимодействию с различными культурами.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ислам и его значение в мировой истории
</a:t>
            </a:r>
            <a:endParaRPr lang="en-US" sz="3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сохраняет важное культурное и научное наследие, а принципы единства и милосердия способствуют развитию общества и установлению мирного межкультурного диалога.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современные вызовы мира ислама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2026-05-10T13:44:55Z</dcterms:created>
  <dcterms:modified xsi:type="dcterms:W3CDTF">2026-05-10T13:44:55Z</dcterms:modified>
</cp:coreProperties>
</file>