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Geschlecht der Substantive: Neutra в немецком языке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средний род: признаки, окончания, исключения и практику запоминания.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род существительного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немецком языке род влияет на артикль, окончания прилагательных и местоимения. Для восьмиклассников neutra особенно важны: они часто встречаются в школьной, бытовой и учебной лексике.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в словаре стоит с das, это сильная подсказка о среднем роде и правильном употреблении.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Немецкая грамматика: словарная форма существительного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das в форме именительного падежа единственного числа — самый надёжный ориентир для neutrum.
</a:t>
            </a:r>
            <a:endParaRPr lang="en-US" sz="2046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057334"/>
            <a:ext cx="5037600" cy="142238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окончания, которые указывают на Neutra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окончания помогают быстрее распознавать средний род в новых словах и в учебной лексике.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часто дают более надёжную подсказку, чем значение слова; особенно полезны уменьшительные и заимствованные формы.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Немецкая словообразовательная модель; учебная грамматика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Уменьшительные формы и нейтральный род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Суффиксы, которые почти всегда работают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-chen и -lein почти всегда делают существительное средним родом. Поэтому слова вроде das Mädchen, das Häuschen и das Büchlein легко узнавать по форме.
</a:t>
            </a:r>
            <a:endParaRPr lang="en-US" sz="945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значение не решает всё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по смыслу слово связано с девочкой, мальчиком или животным, грамматический род остаётся нейтральным. Здесь важна не логика значения, а словообразование и артикль.
</a:t>
            </a:r>
            <a:endParaRPr lang="en-US" sz="94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группы слов чаще всего бывают нейтральными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текстах нейтральные слова чаще всего связаны с предметами класса, домом и повседневными действиями.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 для запоминания — уменьшительные формы и бытовая лексика; именно они встречаются наиболее регулярно.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моделей немецкой лексики для школьного курса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781" y="1768975"/>
            <a:ext cx="230737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9382" y="1768975"/>
            <a:ext cx="230737" cy="263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3331" y="1768975"/>
            <a:ext cx="230737" cy="263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42106" y="1768975"/>
            <a:ext cx="230737" cy="263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детёнышей и молодых существ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Молодой возраст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das Kalb и das Fohlen обозначают молодых животных. Семантика «маленький, молодой» часто сочетается с нейтральным родом и помогает запоминать правило.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Птенцы и детёныши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Küken и похожие слова легко связываются с темой природы. Для ученика это удобный пример: значение указывает на «молодое существо», а артикль остаётся das.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 названия молодых существ можно сопоставить с идеей ещё не завершённого развития. Такой смысл помогает понять, почему эта группа часто имеет общий грамматический признак.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по теме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удобно учить списком вместе с тематикой животных. Тогда ученик запоминает не только перевод, но и устойчивую форму: das Lamm, das Küken, das Fohlen, das Kalb.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5509" y="1157375"/>
            <a:ext cx="6072981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Окончания, которые часто встречаются у нейтра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самые узнаваемые словообразовательные признаки среднего рода с короткими примерами.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слова часто важнее темы или смысла: по суффиксу можно быстрее определить neutrum, чем по догадке.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Немецкая грамматика и словообразование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и школьные слова среднего рода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сразу выдаёт словарь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ученик часто встречает слова das Hotel, das Problem или das Zentrum и не всегда может угадать их род по смыслу. Поэтому такие слова лучше учить сразу с артиклем и коротким примером, чтобы не терять форму при чтении и письме.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без сюрпризов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заданиях нередко появляются das Thema, das Heft и das Zimmer. Эти слова относятся к самым полезным для повседневной речи, потому что описывают урок, класс и домашнюю обстановку, где род нужно помнить автоматически.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заимствования стоит заучивать парами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Иноязычные слова часто выглядят знакомо, но их род в немецком языке не совпадает с ожиданиями ученика. Поэтому полезно запоминать не только перевод, но и устойчивую пару: das Restaurant, das Problem, das Hotel.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средний род нового слова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 проверки слова по окончанию, словарю и примеру употребления.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Слова-исключения, которые нужно знать отдельно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нейтральные существительные нельзя уверенно определить по окончанию: их нужно запоминать целиком, сразу с артиклем das, потому что правило здесь не срабатывает.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таким словам относятся das Herz, das Ende, das Auge, das Gemüse и das Wetter. Они часто встречаются в учебных текстах и повседневной речи.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выглядит необычно, лучше проверить его в словаре и выучить как готовую единицу: артикль, перевод и пример помогут избежать ошибок.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частотных признаков нейтра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учебной лексике эти модели полезно искать прежде всего в новых словах и примерах из текста.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надёжны и заметны уменьшительные суффиксы; редкие окончания требуют дополнительной проверки по словарю.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из немецкой школьной лексики; дата не указана.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род во множественном числе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род по форме уже не виден: у всех существительных появляется артикль die, поэтому нужно ориентироваться на единственное число.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нейтральных слов форма множественного числа часто меняется: может появляться умлаут, новое окончание или особая основа, как в словах Buch — Bücher.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множественное число почти не отличается от единственного, например Fenster — Fenster. Поэтому нельзя угадывать форму только по внешнему виду слова.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ошибаться, полезно учить слово парами: das Wort и die Wörter, das Haus и die Häuser, так запоминание становится намного надёжнее.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1912874"/>
            <a:ext cx="5037600" cy="17113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и множественное число нейтра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форм показывают, как меняются нейтральные существительные во множественном числе.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 образуется по-разному, поэтому артикль das в единственном числе остаётся главным ориентиром для запоминания рода.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немецкой грамматики для 8 класса.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 слова в повседневной и школьной лексике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речи neutra встречаются очень часто: das Wasser, das Brot, das Eis и das Handy. Такие слова легко связать с привычными ситуациями дома и в магазине.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теме особенно полезны das Zimmer, das Heft и das Fenster. Они помогают одновременно повторять лексику и закреплять артикль вместе с существительным.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встречаются нейтральные существительные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особенно полезны для практики в коротких диалогах, описаниях комнаты и заданиях на чтение.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neutra связаны с предметами и помещениями, поэтому школьная лексика даёт для них больше всего примеров.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частотных тематических групп по учебной лексике немецкого языка; дата не указана.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283440"/>
            <a:ext cx="252900" cy="202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625" y="2272200"/>
            <a:ext cx="252900" cy="22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0250" y="2258150"/>
            <a:ext cx="252900" cy="252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изучении Neutra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540339" y="22527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Путать род и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das Mädchen и das Fräulein грамматически средние, хотя обозначают девочку или девушку. Род в немецком языке не всегда совпадает с естественным полом.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95086" y="22527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 слово без артикля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запомнить только само слово, легко потерять его род. Лучше сразу фиксировать форму вместе с артиклем и коротким примером употребления.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450711" y="22527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Переносить форму на множественное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автоматически угадывать множественное число по единственному: у нейтральных слов возможны умлаут, суффикс или неизменяемая форма, поэтому нужна проверка.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Памятка: как распознать средний род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 проверки neutra в новом немецком слове.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выводы по теме нейтра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род легче всего узнавать по артиклю das и по устойчивым суффиксам, особенно в словах школьной лексики, которые часто встречаются на уроках.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полезно запоминать модели -chen, -lein, -ment и -um, потому что они дают понятные подсказки и помогают быстрее ориентироваться в новых словах.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Прочное знание темы строится на трёх шагах: учить слово вместе с артиклем, проверять пример употребления и сравнивать форму единственного и множественного числа.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Neutra на уроке немецкого языка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среднего рода помогает увереннее читать, писать и строить фразы: артикль das, типичные окончания и формы множественного числа делают новые слова понятнее и легче для запоминания.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2026-05-25T02:59:59Z</dcterms:created>
  <dcterms:modified xsi:type="dcterms:W3CDTF">2026-05-25T02:59:59Z</dcterms:modified>
</cp:coreProperties>
</file>