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человека: от древних предков к Homo sapiens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древние гоминины стали современными людьми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рассказывает эволюция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объясняет, как возник род Homo, какие следы оставили его древние представители и как учёные восстанавливают их историю по костям, орудиям, ДНК и стоянкам.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предок человека и шимпанзе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древняя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шимпанзе не происходят друг от друга напрямую. У них был общий предок, живший миллионы лет назад, от которого затем разошлись разные эволюционные линии.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около 6–7 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6–7 миллионов лет назад пути человеческой и шимпанзеподобной линий окончательно разошлись. С этого момента начали накапливаться различия в строении тела и поведении.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27056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важные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ранних гоминин постепенно закреплялись прямохождение, уменьшение клыков и более гибкое поведение. Это помогало лучше искать пищу, использовать предметы и приспосабливаться к среде.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объёма мозга у предков человека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 сопровождался усложнением поведения, обучением и передачей опыта внутри группы.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эволюции объём мозга увеличивался, а вместе с ним росли возможности для речи, планирования и создания более сложных орудий.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 палеоантропологии; значения приведены приблизительно, в см³.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эволюции человека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менялись виды, сроки их существования и основные достижения.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шла от более простых форм к видам с большим мозгом, лучшими орудиями и более сложной социальной жизнью.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палеоантропологии и археологии.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Австралопитеки: первые уверенные шаги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Африке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обитали в Африке и сочетали обезьяньи и человеческие черты. Они уже перемещались на двух ногах, но сохраняли длинные руки и сравнительно небольшой мозг.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прямохождению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Двуногая ходьба освободила руки для переноски пищи и предметов. Это был важный шаг, потому что передвижение стало более удобным на открытых пространствах саванны.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1820864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Люси как доказательство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Находка скелета Люси, сделанная в 1974 году, стала одной из самых известных в палеоантропологии. Она помогла убедительно показать, что прямохождение появилось очень рано.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и первые орудия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Homo habilis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habilis, или человек умелый, жил примерно 2,4–1,4 миллиона лет назад. Этот вид считают одним из первых представителей рода Homo, у которых заметно усилилось использование предметов.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Олдованские орудия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Homo habilis связывают олдованскую культуру — самые простые каменные орудия. Это были отщепы и чопперы, пригодные для разрезания, раскалывания и обработки добычи.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76753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орудий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инструменты помогали извлекать больше пищи из туш, разделывать мясо и защищаться от опасности. Благодаря им люди стали меньше зависеть только от случайной находки еды.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способы жизни древних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в образе жизни древних гоминин по данным археологии и палеоантропологии.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2734" y="3718345"/>
            <a:ext cx="440958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erectus: первый великий расселитель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 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стал первым видом человека, который широко расселился за пределы Африки. Это дало ему возможность освоить новые территории и разные природные условия.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сложные орудия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ранними предками, этот вид пользовался более совершенными каменными орудиями. Они помогали добывать пищу, обрабатывать материалы и справляться с повседневными задачами.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Крупнее мозг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Homo erectus мозг был больше, чем у Homo habilis и австралопитеков. Это позволяло лучше планировать действия, быстрее учиться и успешнее жить в группе.
</a:t>
            </a:r>
            <a:endParaRPr lang="en-US" sz="1324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существование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существовал более миллиона лет, что говорит о его высокой приспособленности. Он успешно выживал в разных климатах и очень разных природных условиях.
</a:t>
            </a:r>
            <a:endParaRPr lang="en-US" sz="12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 его значение для выживания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контроля огня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научились не просто использовать природный огонь, но и поддерживать его. Это стало важным шагом в повышении безопасности и независимости группы.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костра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давал свет, тепло и защиту от хищников. Вечером люди могли дольше оставаться вместе, обмениваться опытом и учиться друг у друга.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Готовка и расширение расселения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Приготовленная пища легче переваривается и даёт больше энергии. Благодаря огню люди смогли осваивать более холодные регионы и расширять свой ареал.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Homo sapiens по планете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людей к новым материкам занял десятки тысяч лет и шёл неравномерно: сначала — соседние регионы, затем удалённые континенты.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Homo sapiens связано с гибкостью поведения, умением использовать новые технологии и приспосабливаться к разным природным условиям.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современной палеоантропологии и археологии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61" y="2327342"/>
            <a:ext cx="264315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4509" y="2327342"/>
            <a:ext cx="264315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на стенах пещер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Пещерная живопись не была просто украшением. Такие изображения помогали передавать важные знания о животных, охоте и окружающем мире. Для древних людей это был способ сохранить опыт группы и сделать его понятным тем, кто придёт позже.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как знак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Бусины, подвески и раскрашенные предметы показывают, что люди начали думать не только о пользе, но и о символах. Украшения могли обозначать принадлежность к группе, статус или особое событие, поэтому они стали частью общения между людьми.
</a:t>
            </a:r>
            <a:endParaRPr lang="en-US" sz="86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Орудия, которые становились сложнее
</a:t>
            </a:r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каменные и костяные предметы стали точнее и удобнее. Это помогало резать, шить, добывать пищу и делать повседневную жизнь более организованной. Чем сложнее были инструменты, тем больше знаний требовалось для их изготовления и передачи.
</a:t>
            </a:r>
            <a:endParaRPr lang="en-US" sz="848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культура стала частью выживания Homo sapiens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656" y="1426907"/>
            <a:ext cx="6893511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видов человека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основных этапов эволюции человека по самым заметным признакам.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шла от ранних двуногих форм к видам с более крупным мозгом, сложным поведением и культурой.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палеоантропологии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598" y="517238"/>
            <a:ext cx="329428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8727" y="533762"/>
            <a:ext cx="386371" cy="343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87198" y="2679413"/>
            <a:ext cx="329428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Неандертальцы: близкие родственники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холоде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были крепко сложены и хорошо сохраняли тепло. Такое строение помогало им выживать в суровом климате Европы и Западной Азии во время ледниковых периодов.
</a:t>
            </a:r>
            <a:endParaRPr lang="en-US" sz="1447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орудия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изготавливали достаточно развитые каменные орудия для разделки мяса, обработки шкур и повседневной работы. Это говорит о хороших навыках и умении планировать действия заранее.
</a:t>
            </a:r>
            <a:endParaRPr lang="en-US" sz="1428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слабых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находят следы того, что неандертальцы помогали больным и пожилым. Такая поддержка внутри группы увеличивала шансы на выживание и показывает сложное социальное поведение.
</a:t>
            </a:r>
            <a:endParaRPr lang="en-US" sz="1365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 генах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неандертальской ДНК сохранилась у современных людей вне Африки. Это означает, что разные человеческие группы в прошлом не только соперничали, но и смешивались между собой.
</a:t>
            </a:r>
            <a:endParaRPr lang="en-US" sz="13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меняли человека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фактор действовал не отдельно, а вместе с другими: изменения среды усиливали необходимость искать новые способы добычи пищи и общения.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оказывали климат и социальная жизнь: именно они сильнее всего заставляли людей учиться, сотрудничать и меняться.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по материалам антропологии; оценочное распределение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тысяч лет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 в Африке появился Homo sapiens.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началась история вида, у которого особенно быстро развивались речь, память и способность учиться у других. Это помогло людям выживать в меняющемся мире.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палеоантропологии о времени появления Homo sapiens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280" y="2327342"/>
            <a:ext cx="2674612" cy="2630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827" y="2327342"/>
            <a:ext cx="2674612" cy="263009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следы оставила эволюция человека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Черепа, которые рассказывают 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черепов разных людей и древних гоминин показывает, как менялись челюсти, лоб и объём мозговой коробки. Эти различия помогают понять, какие признаки появлялись постепенно, а какие сохранялись дольше других.
</a:t>
            </a:r>
            <a:endParaRPr lang="en-US" sz="864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Стоянки древних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местах древних стоянок археологи находят кости животных, остатки костров и каменные орудия. Такие находки показывают, как люди жили, что ели и как организовывали повседневную жизнь в группе.
</a:t>
            </a:r>
            <a:endParaRPr lang="en-US" sz="968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как след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помогает узнать о родстве между древними и современными людьми. Благодаря ему учёные могут сравнивать популяции, искать следы смешения видов и уточнять пути расселения человеческих групп.
</a:t>
            </a:r>
            <a:endParaRPr lang="en-US" sz="904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учёные восстанавливают прошлое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объединяет археологические находки, датирование, сравнение костей и анализ ДНК.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изменения в ходе эволюции человека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9644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ходьбе на двух ногах освободил руки и сделал перенос пищи, детёнышей и предметов удобнее. Это стало одним из самых важных шагов в истории человека.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879009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кисть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захват и подвижные пальцы позволили лучше обрабатывать камень, дерево и кость. Благодаря этому орудия становились точнее, а работа — более разнообразной.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0232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 усилил память, внимание и способность планировать действия. Люди начали быстрее учиться у старших и успешнее решать новые задачи в меняющейся среде.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879009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правила и общие традиции сделали группу более сплочённой. Знания стало легче передавать детям, поэтому опыт не терялся, а накапливался из поколения в поколение.
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человека: путь длиною в миллионы лет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человека показывает, как биологические изменения и жизнь в обществе вместе создали Homo sapiens — разумного, трудолюбивого и умеющего учиться вида.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2026-06-01T12:57:51Z</dcterms:created>
  <dcterms:modified xsi:type="dcterms:W3CDTF">2026-06-01T12:57:51Z</dcterms:modified>
</cp:coreProperties>
</file>