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Монгольское завоевание и его последствия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степная армия изменила судьбу Руси и Европы?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против оседлого мира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против оседлого мира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XIII веке столкнулись кочевая степь и оседлые государства. Монгольские походы показали, что мобильная конница, строгая дисциплина и управление покорёнными землями могут менять политическую карту целых регионов.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племён к империи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объединения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XIII века Темуджин объединил монгольские племена и получил титул Чингисхана. Это положило начало единой политической и военной системе.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порядки подчинили разные роды одной дисциплине. Верность хану стала важнее племенных связей, а служба — основой власти.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через завоевания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над соседями принесли ресурсы, опыт и новых воинов. Империя быстро научилась включать покорённые народы в своё войско и управление.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Экспансия без пауз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XIII века монголы уже могли вести походы на огромные расстояния, сочетая скорость, разведку и координацию крупных сил.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мир и его преимущества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Кочевой образ жизни требовал постоянного движения, умения быстро принимать решения и приспосабливаться к нехватке ресурсов. Эти навыки напрямую усиливали военную эффективность.
</a:t>
            </a:r>
            <a:endParaRPr lang="en-US" sz="1176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мобильности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для монгола была одновременно транспортом, боевым преимуществом и основой выживания. Воин мог быстро менять направление и сохранять темп перехода.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скорости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пространства степи поощряли скорость, а не тяжёлое вооружение. Медленные армии оседлых государств оказывались менее гибкими в столкновении с таким противником.
</a:t>
            </a:r>
            <a:endParaRPr lang="en-US" sz="1188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военная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 степи была частью повседневной практики, поэтому боевой опыт накапливался естественно. Это делало монгольские отряды выносливыми и хорошо слаженными.
</a:t>
            </a:r>
            <a:endParaRPr lang="en-US" sz="11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делилась на десятки, сотни, тысячи и тьмы, что упрощало подчинение и замену командиров. Такая структура облегчала управление большими силами в походе.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наказаний была жёсткой: нарушение приказа подрывало боеспособность всего подразделения. Дисциплина поддерживалась не только авторитетом, но и страхом ответственности.
</a:t>
            </a:r>
            <a:endParaRPr lang="en-US" sz="1089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заранее изучала дороги, силы противника и удобные переправы. Курьеры и сигналы позволяли передавать команды быстро, даже на больших расстояниях.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Командование связывало отдельные отряды в единый механизм. Благодаря этому монгольское войско действовало согласованно, а не как набор разрозненных дружин.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армии и дисциплина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Манёвр, обман и решающий удар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мобильность и гибкость превращались в последовательное давление на противника.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Лошади, снабжение и дальние походы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лошадей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каждого воина приходилось несколько лошадей, чтобы менять их в пути и сохранять темп перехода. Это снижало утомление и позволяло поддерживать высокую скорость.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31857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без остановки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Запасные кони давали возможность не терять подвижность после дальних переходов и сражений. Монгольское войско могло быстро восстанавливаться и продолжать наступление без длительной передышки.
</a:t>
            </a:r>
            <a:endParaRPr lang="en-US" sz="1315" dirty="0"/>
          </a:p>
        </p:txBody>
      </p:sp>
      <p:sp>
        <p:nvSpPr>
          <p:cNvPr id="13" name="Text 4"/>
          <p:cNvSpPr txBox="1"/>
          <p:nvPr/>
        </p:nvSpPr>
        <p:spPr>
          <a:xfrm>
            <a:off x="61014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выбирали по пастбищам и источникам воды, а разведка заранее оценивала местность. Так обеспечивались корм, движение и относительная независимость от местного снабжения.
</a:t>
            </a:r>
            <a:endParaRPr lang="en-US" sz="131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работали завоевательные «волны»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западных походов сочетал военную проверку сил, стремительный удар и последующее удержание территории.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42200" y="126456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Разобщённость сил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Русско-половецкое войско выступило без надёжного единства командования. Монголы сумели навязать бой на выгодных для себя условиях и быстро перехватили инициативу.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42200" y="2427438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оценке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недооценили противника и не смогли согласовать действия. Это лишило армию манёвра и сделало её уязвимой для охвата и преследования.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2200" y="359031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для Руси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на Калке стало первым ясным сигналом о новой угрозе. Оно показало, что старые способы ведения войны больше не гарантируют успеха.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Калка 1223: первое предупреждение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удар по ключевым центрам сломал оборону и ускорил подчинение русских земель.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1237–1240
</a:t>
            </a:r>
            <a:endParaRPr lang="en-US" sz="6786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похода Батыя на Русь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монгольского нашествия на Русь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Русь не смогла быстро остановить удар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Русь не смогла быстро остановить удар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Разобщённость князей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часто действовали отдельно друг от друга, защищая прежде всего свои владения. Монголы пользовались этим: били по частям, навязывали свой темп и не позволяли собрать общую оборону вовремя.
</a:t>
            </a:r>
            <a:endParaRPr lang="en-US" sz="1403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Руси были важными опорными пунктами, но далеко не все имели мощные стены и достаточные запасы. После первых ударов осада и разорение быстро подрывали сопротивление соседних земель.
</a:t>
            </a:r>
            <a:endParaRPr lang="en-US" sz="1403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общего фронта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там, где оказывали упорное сопротивление, не возникало единого координационного центра. Отдельные успехи не переходили в общую стратегию, поэтому монголы сохраняли инициативу на всём театре военных действий.
</a:t>
            </a:r>
            <a:endParaRPr lang="en-US" sz="12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1241–1242 годах монгольское продвижение стало общеевропейской проблемой: удар пришёл одновременно по нескольким направлениям и показал слабость разобщённой обороны.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 Венгрия под ударом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испытала более тяжёлые последствия, но и Польша оказалась уязвимой: поход не ограничился Русью и затронул центр Европы.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хроникам XIII века и исторической литературе о походах 1241–1242 годов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поход дошёл до Центральной Европы и затронул сразу несколько стран, поэтому его масштаб воспринимался как угроза всему христианскому миру.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года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1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это время монгольские войска достигли Польши и Венгрии, показав дальность западного наступления.
</a:t>
            </a:r>
            <a:endParaRPr lang="en-US" sz="199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монгольских походов 1241–1242 годов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великого хана в 1241 году изменила приоритеты элиты и ослабила интерес к дальнейшему продвижению на запад.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1241 год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борьба за наследование начала сдерживать новые походы.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Монгольской империи и смене власти после Угэдэя
</a:t>
            </a:r>
            <a:endParaRPr lang="en-US" sz="695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50" y="1340926"/>
            <a:ext cx="8603700" cy="17586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 том, как Орда управляла зависимыми землями и закрепляла власть через административные механизмы.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Орда как модель власти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Орда сочетала принуждение и легитимацию: дань обеспечивала ресурсы, а ярлык делал власть князей зависимой от хана.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о Золотой Орде и политике на Руси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Руси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Орды сделала выплату дани постоянной обязанностью и изменила повседневную политику княжеств. Центры власти были вынуждены учитывать волю хана и искать способы сохранить влияние при внешнем давлении.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ярлыки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за ярлыками превратились в важный инструмент борьбы за престол и старшинство. Легитимность князей всё чаще определялась не только силой, но и отношениями с ордынской властью.
</a:t>
            </a:r>
            <a:endParaRPr lang="en-US" sz="1161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оборона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и военный опыт стимулировали перестройку обороны: усиливались крепости, менялись способы сбора сил и организации ратников. Это постепенно повышало значение более крупных и устойчивых княжеств.
</a:t>
            </a:r>
            <a:endParaRPr lang="en-US" sz="108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центров силы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долгосрочной перспективе зависимость способствовала централизации. Те земли, которые лучше сочетали дипломатический манёвр, ресурсы и военную мобилизацию, получали преимущество в объединении Руси.
</a:t>
            </a:r>
            <a:endParaRPr lang="en-US" sz="11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Европы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 и пересмотр обороны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стало для Европы сигналом, что привычные рыцарские силы не гарантируют безопасности. В ответ усилился интерес к более прочным укреплениям и к постоянной готовности к обороне.
</a:t>
            </a:r>
            <a:endParaRPr lang="en-US" sz="1176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и послы начали внимательнее относиться к разведке, переговорам и обмену сведениями. Информация о противнике стала восприниматься как часть военной безопасности, а не только как дело дворовой политики.
</a:t>
            </a:r>
            <a:endParaRPr lang="en-US" sz="1071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координации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1241–1242 годов показал ценность согласованных действий между соседними землями. Там, где координации не хватало, монгольские отряды побеждали поодиночке; этот урок был услышан не сразу, но надолго.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походе надолго закрепила в европейском сознании образ степной угрозы. Она повлияла и на военное строительство, и на политическое мышление, подталкивая к союзам и осторожности.
</a:t>
            </a:r>
            <a:endParaRPr lang="en-US" sz="117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 евразийском пространстве не исчезла, а перестроилась: часть маршрутов стала безопаснее, часть — опаснее, но связи между регионами усилились.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торговые пути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коммуникации усиливали обмен между Русью и Восточной Европой, но в зонах войны и разорения торговый поток заметно слабел.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литература о евразийской торговле в эпоху Монгольской империи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завоевание — к обмену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и административный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службе у завоевателей и зависимых князей распространялись новые способы ведения войны, приёмы управления и передача приказов. Для одних это был принудительный опыт, для других — источник полезных заимствований и карьерных возможностей.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в 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Караванные и дипломатические контакты связывали разные языки и традиции. Вместе с товарами путешествовали письменные практики, навыки счёта и представления о том, как должна быть устроена власть над большими пространствами.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значении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историков идёт вокруг баланса потерь и последствий. Одни видят прежде всего разрушение и откат, другие подчёркивают, что именно в условиях ордынского мира усилились межрегиональные связи Евразии.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Завоевание, изменившее карту региона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Монгольское завоевание не просто разрушило города — оно изменило логику власти, войны и связей в Восточной Европе. Его последствия чувствовались ещё долго после окончания западных походов.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2026-07-26T06:21:45Z</dcterms:created>
  <dcterms:modified xsi:type="dcterms:W3CDTF">2026-07-26T06:21:45Z</dcterms:modified>
</cp:coreProperties>
</file>