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натуральным показателем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умножения, которая упрощает вычисления и решения задач.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большие числа, считать быстрее и замечать закономерности в математике, физике, информатике и геометрии. Уже в 7 классе они делают выражения короче и понятнее.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степени встречаются в 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степень с натуральным показателем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a^n — это удобная запись произведения из n одинаковых множителей a. Она заменяет длинную цепочку умножений и делает выражение короче и понятнее.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показывает, какое число повторяется в умножении, а показатель — сколько раз оно повторяется. Эти две части помогают сразу понять смысл записи степени.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3^4, получится 3·3·3·3, а результат равен 81. Так видно, что показатель 4 означает четыре одинаковых множителя.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показателе 1 степень не меняет число: a^1 = a. Это удобно помнить, потому что единица не изменяет значение основания.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две группы одинаковых множителей, а после умножения они просто соединяются в одну общую цепочку. Поэтому вместо повторного вычисления достаточно сложить показатели.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при умножении степеней показатели складываются: a^m·a^n = a^(m+n). Так объединяются все одинаковые множители в одном выражении.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2^3·2^4 получаем 2^7, а затем 128. Это свойство особенно удобно, когда нужно быстро упростить запись без полного перемножения.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вычитаются: a^m: a^n = a^(m−n), если m &gt; n. Общие множители сокращаются.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одинаковых множителей в числителе и знаменателе убирается, поэтому выражение становится короче. Это помогает не выполнять лишние действия и быстрее находить ответ.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5^6: 5^2 получаем 5^4, а затем 625. Так видно, как вычитание показателей заменяет длинное деление степеней.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складываем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показатель показывает, сколько раз повторяется вся запись в скобках. Поэтому сначала число множителей увеличивается в n раз, а потом показатели перемножаются.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в степень, показатели нужно перемножить: (a^m)^n = a^(m·n). Здесь внутри скобок повторяется целая степень, а не отдельное число.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(3^2)^4 получаем 3^8 и 6561. Частая ошибка — сложить показатели и получить 3^6, хотя правильно именно умножение.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произведение, степень распределяется на каждый множитель: (ab)^n = a^n·b^n. В одинаковую степень возводятся оба числа сразу.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удобно при раскрытии скобок и упрощении выражений. Оно позволяет разложить сложную запись на более простые части.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(2·3)^4 получаем 2^4·3^4, затем 16·81 и 1296. Запись становится понятнее, а вычисления — удобнее.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не может быть равен нулю, потому что делить на ноль нельзя. Это важное условие нужно проверять перед применением формулы.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частное, степень распределяется и на числитель, и на знаменатель: (a/b)^n = a^n/b^n, где b ≠ 0.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(4/5)^3 получаем 4^3/5^3, то есть 64/125. Правило особенно полезно при работе с дробями и дробными выражениями.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показателя резко меняет результат, особенно у большего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основание, тем быстрее растут значения; при каждом шаге прирост становится заметно сильнее.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вычисленным по степенным значениям 2^n, 3^n и 5^n при n = 1–6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значения степеней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напоминание основных формул и условий их 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похожи, но применяются в разных ситуациях: важно проверять основание, скобки и условие b ≠ 0.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степени с натуральным показателем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свойств степеней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правила по виду выражения со степенями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свойство степени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с одинаковым основанием показатели нужно складывать, а не умножать. Поэтому 2^3·2^4 равно 2^7, а не 2^12. Основание остаётся тем 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правило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(2^3)^4 показатели перемножаются, потому что степень возводится в степень. Нельзя записывать 2^7: здесь нужно 2^12, иначе ответ получится неверным.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сумме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2^3 + 2^3 нельзя превращать в 4^3. Сложение одинаковых степеней не работает по правилу степени суммы, поэтому сначала считают сами слагаемые.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условие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степени частного важно помнить условие b ≠ 0. Без этого деление на ноль невозможно, а сама запись теряет математический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удобно читать как короткую запись многократного умножения. Если число повторяется несколько раз, показатель сразу показывает их количество. Поэтому 3^4 означает не новое действие, а четыре одинаковых множителя подряд.
</a:t>
            </a:r>
            <a:endParaRPr lang="en-US" sz="1080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на клетчатой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2^2 можно увидеть как квадрат из четырёх клеток, где две стороны состоят из двух одинаковых отрезков. Такая картинка помогает понять связь степени с площадью и количеством повторов.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из маленьких блоков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2^3 удобно представить куб, собранный из восьми маленьких кубиков. Здесь показатель говорит уже не о плоскости, а об объёме, и наглядно показывает, как быстро растёт число элементов.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 степени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даже небольшое изменение показателя резко увеличивает результат. Особенно заметен скачок у основания 3: при n = 6 значение становится намного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влияет сильнее, чем кажется на первый взгляд, а большее основание усиливает этот эффект. Поэтому свойства степеней нужны для быстрых и точных оценок.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 значениям степеней: 2^4=16, 2^6=64, 3^4=81, 3^6=729.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при разных основаниях и показателях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выражения после последовательного применения двух свойств степеней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(2^3·2^4): 2^2 = 2^5 = 32.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одинаковые основания объединяют, затем показатель в делении уменьшают. Такой порядок помогает быстро сократить запись и не считать длинное произведение по частям.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короткую запись, полученную по свойствам степеней, и итоговое значение. Так легче увидеть, что формулы работают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используется правило преобразования, а затем обычное вычисление. Это позволяет быстро проверять правильность ответа и замечать ошибки в записи.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свойств степени с натуральным показателем.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степеней полезны в задачах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помогают сокращать выражения, упрощать дроби и аккуратно преобразовывать формулы. Благодаря этому решения становятся короче и понятнее, а вычисления требуют меньше лишних действий.
</a:t>
            </a:r>
            <a:endParaRPr lang="en-US" sz="158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примере встречаются большие числа, удобнее работать со степенями, чем перемножать всё вручную. Это особенно полезно при проверке ответов и оценке порядка величины.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количество вариантов часто встречается 2^n: каждый новый шаг удваивает число возможных результатов. Такая запись помогает сразу увидеть закономерность без длинного перечисления.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встречаются в формулах площади, объёма и при записи очень больших чисел. Они помогают связать краткую математическую запись с реальными объектами и измерениями.
</a:t>
            </a:r>
            <a:endParaRPr lang="en-US" sz="16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 свойства по виду выражения со степенями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преобразования выражения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данные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кратко записывать большие числа, которые встречаются в технике и цифровой среде. Количество пикселей, файлов или возможных сочетаний иногда растёт настолько быстро, что без степеней запись становится слишком длинной и неудобной.
</a:t>
            </a:r>
            <a:endParaRPr lang="en-US" sz="1006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задачах, где каждый шаг удваивает число возможностей, особенно часто появляется степень числа 2. Такая модель помогает описывать последовательный выбор, например при кодах, маршрутах или простых схемах с двумя решениями на каждом этапе.
</a:t>
            </a:r>
            <a:endParaRPr lang="en-US" sz="100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удобно использовать, когда число объектов увеличивается по одинаковому правилу. Тогда можно сразу увидеть, как быстро растёт результат, и не пересчитывать каждый шаг отдельно. Это полезно в моделях, таблицах и схемах роста.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степеней в реальной жизни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с натуральным показателем основаны на повторяющемся умножении. Они помогают быстро упрощать выражения, избегать лишних вычислений и уверенно работать с формулами в 7 классе.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2026-05-29T14:51:23Z</dcterms:created>
  <dcterms:modified xsi:type="dcterms:W3CDTF">2026-05-29T14:51:23Z</dcterms:modified>
</cp:coreProperties>
</file>