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себя при угрозе террористического акта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Внимательность, спокойствие и простые правила спасают жизни.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ситуация может возникнуть в любом месте — в школе, транспорте или торговом центре. Если заранее знать простой алгоритм действий и номер 112, легче не растеряться, помочь себе и не мешать взрослым.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знать правила безопасности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Бесхозные сумки, рюкзаки, коробки и пакеты, оставленные без присмотра, всегда требуют внимания. Особенно осторожно нужно относиться к предметам рядом со входом, в коридоре, на лестнице или у транспорта.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Подозрительными признаками могут быть торчащие провода, поврежденная упаковка, необычный запах и странные звуки. Если предмет выглядит неуместно или его оставили в людном месте, лучше сразу сообщить взрослому.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чаще замечают там, где люди проходят близко друг к другу и не могут свободно отойти. Важно не смотреть издалека с любопытством, а сразу оценить, есть ли риск и нужна ли помощь.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быть опасным и подозрительным
</a:t>
            </a:r>
            <a:endParaRPr lang="en-US" sz="29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дистанция от подозрительного предмета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приближаться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Подозрительный предмет нельзя трогать, открывать, двигать или пинать. Даже короткое прикосновение может создать опасность для самого ученика и для окружающих.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Отойти и не собираться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сразу отойти в сторону и освободить место для взрослых и специалистов. Рядом не должна собираться толпа, чтобы не мешать эвакуации и не увеличивать риск.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обнаружении подозрительного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безопасных действий для школьника и взрослого рядом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назвать место, что именно замечено и есть ли рядом люди или пострадавшие. Такая информация помогает взрослым быстро принять решение и организовать безопасные действия.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обратиться к ближайшему взрослому: учителю, родителю, охраннику, водителю или сотруднику учреждения. Чем быстрее сообщение дойдет до ответственного человека, тем раньше начнется защита людей рядом.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требует срочной помощи, вызывают экстренные службы по номеру 112. Разговор должен быть коротким и точным, без лишних слов и догадок.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сообщать в первую очередь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действия в первые минуты
</a:t>
            </a:r>
            <a:endParaRPr lang="en-US" sz="307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сначала важны не сложные решения, а быстрые и спокойные действия без лишней инициативы.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приоритет — сразу сообщить и отойти. Остальные действия помогают не ухудшить ситуацию и сохранить порядок.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безопасного поведения для обучающихся; дата не требуется.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210" y="1479875"/>
            <a:ext cx="426768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делать и чего делать нельзя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действий и опасных ошибок в тревожной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ситуациях безопасный выбор связан со спокойствием, дистанцией и выполнением указаний взрослых.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безопасного поведения для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нужно быстро, но спокойно, без криков, толчков и споров. Следует идти только по указанному маршруту и не пытаться выбирать путь самостоятельно.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при эвакуации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младшие дети или те, кто растерялся, им помогают взрослые и старшие ученики. Личные вещи берут только тогда, когда это не задерживает выход и не создает опасность.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— слушать команды и не возвращаться назад без разрешения. Во время эвакуации важнее всего сохранить порядок и не мешать другим покинуть опасное место.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образовалась толпа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толпе нужно сохранять равновесие и не идти против основного потока. Руки лучше держать согнутыми перед грудью, не наклоняться за вещами и не останавливаться в центре движения.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прижиматься к стенам, витринам, заборам и узким проходам. Безопаснее держаться ближе к краю потока и двигаться туда, где меньше сдавливание и есть возможность выйти в сторону.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выше: сравнение разных мест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и уже проходы, тем сложнее быстро покинуть место без паники.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напряжённая ситуация обычно там, где много людей и мало путей выхода.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ОБЗР; условная оценка по признакам: плотность людей, число выходов, скорость эвакуации.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единый номер экстренной помощи в России.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номер нужно знать наизусть: он помогает быстро вызвать помощь, даже если рядом нет взрослых.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 — единый номер вызова экстренных оперативных служб в Российской Федерации.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угроза возникла внезапно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безопасности для школьников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место безопасно: нет огня, дыма, стекла, движущегося транспорта или других угроз. Только после этого можно подходить к пострадавшему и звать взрослого на помощь.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без риска для себя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кровотечении, потере сознания или тяжёлом состоянии немедленно привлеките взрослого и вызовите 112. Ребёнок не должен брать на себя то, с чем справятся только взрослые и специалисты.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говорить спокойно, принести аптечку, помочь позвать учителя или охрану и поддерживать порядок рядом. Главное — не толкать человека, не переносить его без необходимости и не мешать помощи.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сомневаетесь, что делать, лучше отойти на безопасное расстояние и действовать по указанию взрослых. Правильная помощь всегда начинается с осторожности и заканчивается там, где появляется новый риск.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полезно знать заранее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и адрес — в памяти и в телефоне
</a:t>
            </a:r>
            <a:pPr algn="ctr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Ученик, который заранее знает номер 112, адрес школы и фамилию классного руководителя, действует увереннее. Эти данные можно записать в дневник и сохранить в телефоне, чтобы не тратить время на поиски в тревожный момент.
</a:t>
            </a:r>
            <a:endParaRPr lang="en-US" sz="110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эвакуации помогает не теряться
</a:t>
            </a:r>
            <a:pPr algn="ctr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стене школьного коридора обычно висит схема здания с выходами и маршрутами. Если ребёнок заранее замечает такие знаки, ему проще выбрать направление и не задерживаться у двери, когда счёт идёт на секунды.
</a:t>
            </a:r>
            <a:endParaRPr lang="en-US" sz="106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подготовка снижает страх
</a:t>
            </a:r>
            <a:pPr algn="ctr" indent="0" marL="0">
              <a:lnSpc>
                <a:spcPct val="100000"/>
              </a:lnSpc>
              <a:buNone/>
            </a:pPr>
            <a:r>
              <a:rPr lang="en-US" sz="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Собранная заранее информация делает опасную ситуацию понятнее. Когда под рукой есть дневник, телефон с нужным номером и простая схема здания, ученик меньше пугается и быстрее выполняет указания взрослых.
</a:t>
            </a:r>
            <a:endParaRPr lang="en-US" sz="11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делают класс более безопасным
</a:t>
            </a:r>
            <a:endParaRPr lang="en-US" sz="282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можно тренировать на классных часах и во время учебных эвакуаций.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развито умение сообщать взрослому и помнить номер 112; это повышает готовность класса к опасной ситуации.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навыков для урока ОБЗР; шкала условная, от 1 до 5.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опасные действия в тревожной ситуации
</a:t>
            </a:r>
            <a:endParaRPr lang="en-US" sz="2475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отличить безопасные поступки от тех, которые повышают риск.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действия всегда связаны со спокойствием, точными сообщениями и подчинением указаниям взрослых.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для школьников на уроках ОБЗР.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можно доверять информацию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Надёжнее всего ориентироваться на объявления школы, органов власти и экстренных служб. Слухи из чатов и непроверенные видео могут вызвать панику и ошибки.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администрация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первыми дают понятные указания, объясняют порядок действий и помогают классу не растеряться. Их сообщения основаны на реальной обстановке в школе.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и МЧС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службы сообщают только проверенные сведения и дают официальные инструкции. Их указания нужно выполнять без споров, потому что они отвечают за безопасность людей.
</a:t>
            </a:r>
            <a:endParaRPr lang="en-US" sz="155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после происшествия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сообщите близким, что с вами всё в порядке, и узнайте, где находятся одноклассники. Если страшно, трясутся руки или трудно говорить, подойдите к взрослому и скажите об этом.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тревоги нормально чувствовать усталость, слёзы или желание помолчать. Помогают спокойный разговор, тёплая поддержка одноклассников и нахождение в безопасном помещении, где можно прийти в себя.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защиты при угрозе террористического акта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короткий порядок: заметил подозрительное — отошёл — сообщил взрослому — выполнил указания. Спокойствие, внимательность и дисциплина помогают защитить себя и окружающих.
</a:t>
            </a:r>
            <a:endParaRPr lang="en-US" sz="35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2026-05-20T20:49:09Z</dcterms:created>
  <dcterms:modified xsi:type="dcterms:W3CDTF">2026-05-20T20:49:09Z</dcterms:modified>
</cp:coreProperties>
</file>