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7925" y="3535275"/>
            <a:ext cx="5888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Simple: когда и зачем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467925" y="4371049"/>
            <a:ext cx="5888400" cy="44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Завершённые действия в прошлом: правила, формы и вопросы.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57975" y="310400"/>
            <a:ext cx="22962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906" y="2403041"/>
            <a:ext cx="4051500" cy="21958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7925" y="399601"/>
            <a:ext cx="37086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Simple: основа рассказа о прошлом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5331394" y="1253613"/>
            <a:ext cx="34401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нужен, чтобы говорить о завершённых действиях, событиях и коротких историях из прошлого. Для школьника важно понимать три вещи: когда его употреблять, как образуются формы и как строятся утверждения, вопросы и отрицания.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075" y="1772654"/>
            <a:ext cx="3225300" cy="27780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7925" y="476250"/>
            <a:ext cx="755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Прошлое действие, которое уже завершилось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30050" y="1654825"/>
            <a:ext cx="4585200" cy="3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завершено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30050" y="2015075"/>
            <a:ext cx="45852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описывает действие, которое уже завершилось и больше не продолжается. Это удобно, когда нужно рассказать о вчерашнем дне, поездке или школьном событии.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30050" y="2705850"/>
            <a:ext cx="4585200" cy="3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маркеры времени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30050" y="3066100"/>
            <a:ext cx="45852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рядом стоят слова-подсказки: yesterday, last week, two days ago. Они сразу показывают, что речь идёт не о настоящем, а о прошедшем моменте.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630050" y="3756875"/>
            <a:ext cx="4585200" cy="3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примеры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630050" y="4117125"/>
            <a:ext cx="45852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помогают увидеть модель: I watched a film. She visited grandma. В обоих предложениях действие произошло раньше и уже осталось в прошлом.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950" y="1534708"/>
            <a:ext cx="8208000" cy="318988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67925" y="476250"/>
            <a:ext cx="7544700" cy="6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Таймлайн: прошлое и завершённость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467950" y="1139725"/>
            <a:ext cx="82080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Past Simple связывает прошлый момент и завершённый результат.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0759" y="2199550"/>
            <a:ext cx="6862383" cy="23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принцип образования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658225" y="4612925"/>
            <a:ext cx="82080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Past Simple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7950" y="1444750"/>
            <a:ext cx="39600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Past Simple форма зависит от типа глагола и типа предложения.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715950" y="1444750"/>
            <a:ext cx="39600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утверждений важна форма V2, а в вопросах и отрицаниях с обычными глаголами появляется did.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3425" y="1595526"/>
            <a:ext cx="3947100" cy="14261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Regular verbs: правило -ed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663350" y="1693075"/>
            <a:ext cx="32592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663346" y="2212546"/>
            <a:ext cx="37245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глаголы в Past Simple образуют форму по простому правилу: к основе добавляется -ed. Это самая частая модель, поэтому её используют для большинства новых и знакомых слов.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55025" y="3293450"/>
            <a:ext cx="32592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примеры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55021" y="3812921"/>
            <a:ext cx="37245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образуются формы вроде play — played, clean — cleaned, open — opened. Смысл не меняется, меняется только форма, которая показывает прошедшее время.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777275" y="3293450"/>
            <a:ext cx="32592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4777271" y="3812921"/>
            <a:ext cx="37245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модель особенно удобна в коротких рассказах и упражнениях. Если глагол регулярный, достаточно знать основу и правильно присоединить окончание -ed.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0525" y="2234737"/>
            <a:ext cx="3769200" cy="12748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написания -ed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68000" y="4322850"/>
            <a:ext cx="40344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написания -ed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78600" y="1752375"/>
            <a:ext cx="3757800" cy="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написания окончания зависит от последней буквы глагола и его звучания.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78600" y="3049275"/>
            <a:ext cx="3757800" cy="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написать Past Simple правильно, нужно сначала посмотреть на конец глагола.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2918" y="2199550"/>
            <a:ext cx="5538063" cy="23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Irregular verbs: особые формы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658225" y="4612925"/>
            <a:ext cx="82080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Список часто употребляемых irregular verbs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7950" y="1444750"/>
            <a:ext cx="39600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глаголы меняют форму не по общему правилу, поэтому их нужно запоминать отдельно.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715950" y="1444750"/>
            <a:ext cx="39600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irregular verbs форма Past Simple не образуется через -ed и требует запоминания.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0525" y="2387168"/>
            <a:ext cx="3769200" cy="9700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be: was и were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68000" y="4322850"/>
            <a:ext cx="40344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глагола to be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78600" y="1752375"/>
            <a:ext cx="3757800" cy="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to be в Past Simple имеет две формы: was и were. Они зависят от лица и числа и не требуют did.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78600" y="3049275"/>
            <a:ext cx="3757800" cy="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Was и were заменяют обычную форму глагола и образуют Past Simple сами по себе.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7925" y="410800"/>
            <a:ext cx="7716000" cy="13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опоры помогают быстро узнавать и строить Past Simple без путаницы.
</a:t>
            </a:r>
            <a:endParaRPr lang="en-US" sz="2600" dirty="0"/>
          </a:p>
        </p:txBody>
      </p:sp>
      <p:sp>
        <p:nvSpPr>
          <p:cNvPr id="4" name="Text 1"/>
          <p:cNvSpPr txBox="1"/>
          <p:nvPr/>
        </p:nvSpPr>
        <p:spPr>
          <a:xfrm>
            <a:off x="472155" y="2534681"/>
            <a:ext cx="37806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109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4109" dirty="0"/>
          </a:p>
        </p:txBody>
      </p:sp>
      <p:sp>
        <p:nvSpPr>
          <p:cNvPr id="5" name="Text 2"/>
          <p:cNvSpPr txBox="1"/>
          <p:nvPr/>
        </p:nvSpPr>
        <p:spPr>
          <a:xfrm>
            <a:off x="472163" y="3219713"/>
            <a:ext cx="3780600" cy="101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опоры Past Simple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8545163" y="142875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2969" y="4762500"/>
            <a:ext cx="8858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7925" y="410800"/>
            <a:ext cx="7716000" cy="13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did not смысловой глагол остаётся в начальной форме: это главное правило отрицания в Past Simple.
</a:t>
            </a:r>
            <a:endParaRPr lang="en-US" sz="2600" dirty="0"/>
          </a:p>
        </p:txBody>
      </p:sp>
      <p:sp>
        <p:nvSpPr>
          <p:cNvPr id="4" name="Text 1"/>
          <p:cNvSpPr txBox="1"/>
          <p:nvPr/>
        </p:nvSpPr>
        <p:spPr>
          <a:xfrm>
            <a:off x="472155" y="2534681"/>
            <a:ext cx="37806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109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4109" dirty="0"/>
          </a:p>
        </p:txBody>
      </p:sp>
      <p:sp>
        <p:nvSpPr>
          <p:cNvPr id="5" name="Text 2"/>
          <p:cNvSpPr txBox="1"/>
          <p:nvPr/>
        </p:nvSpPr>
        <p:spPr>
          <a:xfrm>
            <a:off x="472163" y="3219713"/>
            <a:ext cx="3780600" cy="101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слова глагол не меняется и стоит в форме V1.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8545163" y="142875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2969" y="4762500"/>
            <a:ext cx="8858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 английского языка: Past Simple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950" y="1534708"/>
            <a:ext cx="8208000" cy="318988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67925" y="476250"/>
            <a:ext cx="7544700" cy="6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Вопросы: Did + S + V1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467950" y="1139725"/>
            <a:ext cx="82080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построения общих вопросов в Past Simple для обычных глаголов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7925" y="410800"/>
            <a:ext cx="7716000" cy="13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2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Past Simple используется шесть основных Wh-слов, которые помогают спросить о месте, времени, причине и способе действия.
</a:t>
            </a:r>
            <a:endParaRPr lang="en-US" sz="2562" dirty="0"/>
          </a:p>
        </p:txBody>
      </p:sp>
      <p:sp>
        <p:nvSpPr>
          <p:cNvPr id="4" name="Text 1"/>
          <p:cNvSpPr txBox="1"/>
          <p:nvPr/>
        </p:nvSpPr>
        <p:spPr>
          <a:xfrm>
            <a:off x="472155" y="2534681"/>
            <a:ext cx="37806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109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endParaRPr lang="en-US" sz="4109" dirty="0"/>
          </a:p>
        </p:txBody>
      </p:sp>
      <p:sp>
        <p:nvSpPr>
          <p:cNvPr id="5" name="Text 2"/>
          <p:cNvSpPr txBox="1"/>
          <p:nvPr/>
        </p:nvSpPr>
        <p:spPr>
          <a:xfrm>
            <a:off x="472163" y="3219713"/>
            <a:ext cx="3780600" cy="101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вопросительных слов чаще всего открывают специальные вопросы в Past Simple.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8545163" y="142875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2969" y="4762500"/>
            <a:ext cx="8858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 английского языка: Wh-вопросы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0759" y="2199550"/>
            <a:ext cx="6862383" cy="23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be: вопросы и отрицания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658225" y="4612925"/>
            <a:ext cx="82080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 английского языка: to be в Past Simple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7950" y="1444750"/>
            <a:ext cx="39600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глаголом to be в Past Simple вопросы и отрицания строятся напрямую, без did.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715950" y="1444750"/>
            <a:ext cx="39600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was подходит для I/he/she/it, а were — для we/you/they; отрицание образуется через wasn’t и weren’t.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63750" y="1652432"/>
            <a:ext cx="2525100" cy="16398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Слова-подсказки прошедшего времени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63356" y="1693069"/>
            <a:ext cx="23166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Явные маркеры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3356" y="2212538"/>
            <a:ext cx="23166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вроде yesterday или last week сразу указывают на завершённое действие в прошлом и помогают быстро выбрать Past Simple.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425606" y="1693069"/>
            <a:ext cx="23166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Конкретная дата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25606" y="2212538"/>
            <a:ext cx="23166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Указание на год или дату, например in 2010, помогает привязать событие к конкретному прошлому периоду.
</a:t>
            </a:r>
            <a:endParaRPr lang="en-US" sz="900" dirty="0"/>
          </a:p>
        </p:txBody>
      </p:sp>
      <p:sp>
        <p:nvSpPr>
          <p:cNvPr id="12" name="Text 6"/>
          <p:cNvSpPr txBox="1"/>
          <p:nvPr/>
        </p:nvSpPr>
        <p:spPr>
          <a:xfrm>
            <a:off x="3425606" y="3293447"/>
            <a:ext cx="23166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и период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425606" y="3812916"/>
            <a:ext cx="23166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when I was 10 связывает действие с возрастом или жизненным этапом и тоже требует Past Simple.
</a:t>
            </a:r>
            <a:endParaRPr lang="en-US" sz="900" dirty="0"/>
          </a:p>
        </p:txBody>
      </p:sp>
      <p:sp>
        <p:nvSpPr>
          <p:cNvPr id="14" name="Text 8"/>
          <p:cNvSpPr txBox="1"/>
          <p:nvPr/>
        </p:nvSpPr>
        <p:spPr>
          <a:xfrm>
            <a:off x="655031" y="3293447"/>
            <a:ext cx="23166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от настоящего
</a:t>
            </a:r>
            <a:endParaRPr lang="en-US" sz="1200" dirty="0"/>
          </a:p>
        </p:txBody>
      </p:sp>
      <p:sp>
        <p:nvSpPr>
          <p:cNvPr id="15" name="Text 9"/>
          <p:cNvSpPr txBox="1"/>
          <p:nvPr/>
        </p:nvSpPr>
        <p:spPr>
          <a:xfrm>
            <a:off x="655031" y="3812916"/>
            <a:ext cx="23166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времени ago, например two days ago, показывают, что момент действия отстоит от настоящего и уже не продолжается.
</a:t>
            </a:r>
            <a:endParaRPr lang="en-US" sz="900" dirty="0"/>
          </a:p>
        </p:txBody>
      </p:sp>
      <p:sp>
        <p:nvSpPr>
          <p:cNvPr id="16" name="Text 10"/>
          <p:cNvSpPr txBox="1"/>
          <p:nvPr/>
        </p:nvSpPr>
        <p:spPr>
          <a:xfrm>
            <a:off x="6172381" y="3392329"/>
            <a:ext cx="23166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
</a:t>
            </a:r>
            <a:endParaRPr lang="en-US" sz="1200" dirty="0"/>
          </a:p>
        </p:txBody>
      </p:sp>
      <p:sp>
        <p:nvSpPr>
          <p:cNvPr id="17" name="Text 11"/>
          <p:cNvSpPr txBox="1"/>
          <p:nvPr/>
        </p:nvSpPr>
        <p:spPr>
          <a:xfrm>
            <a:off x="6172375" y="3909049"/>
            <a:ext cx="23166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коротких рассказах маркеры времени часто соединяются с then, after that и later, чтобы показать порядок событий.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0525" y="1778608"/>
            <a:ext cx="3769200" cy="21871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67925" y="476250"/>
            <a:ext cx="7544700" cy="6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произносится окончание -ed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68000" y="4322850"/>
            <a:ext cx="40344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 и фонетика английского языка: произношение окончания -ed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78600" y="1752375"/>
            <a:ext cx="3757800" cy="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-ed читается по-разному в зависимости от последнего звука основы, поэтому важно не только писать, но и слышать слово.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78600" y="3049275"/>
            <a:ext cx="3757800" cy="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варианта произношения встречаются в зависимости от конечного звука: глухого, звонкого или [t]/[d].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950" y="1534708"/>
            <a:ext cx="8208000" cy="318988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67925" y="476250"/>
            <a:ext cx="7544700" cy="6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сценарии употребления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467950" y="1139725"/>
            <a:ext cx="82080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часто используется для последовательного описания действий и событий в прошлом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3600" y="3271200"/>
            <a:ext cx="411600" cy="47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4200" y="1666250"/>
            <a:ext cx="470400" cy="470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9938" y="1682783"/>
            <a:ext cx="492000" cy="4373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0138" y="3271200"/>
            <a:ext cx="411600" cy="470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Практика: преобразуй в Past Simple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1253624" y="3271200"/>
            <a:ext cx="30717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путай с вопросами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3400" y="3852225"/>
            <a:ext cx="3727500" cy="6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добавляйте did, если нужно просто утвердительное предложение. Для этого достаточно подставить V2 и сохранить порядок слов.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1253624" y="1666250"/>
            <a:ext cx="30717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Измени форму глагола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23400" y="2247275"/>
            <a:ext cx="3727500" cy="6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Проверьте, что каждое предложение с обычным глаголом получает форму Past Simple: play превращается в played, watch — в watched, а смысл остаётся тем же.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5410162" y="1666250"/>
            <a:ext cx="30717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Соблюдай написание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779938" y="2247275"/>
            <a:ext cx="3727500" cy="6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Следите за орфографией: clean, visit, like и finish требуют правильного окончания -ed, а иногда — ещё и изменения конечной буквы.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5410162" y="3271200"/>
            <a:ext cx="30717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себя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779938" y="3852225"/>
            <a:ext cx="3727500" cy="6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выполнения сравните ответы с образцом и найдите, где форма глагола изменилась неверно или пропущено окончание.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7925" y="476250"/>
            <a:ext cx="755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Практика: отрицания и вопросы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30050" y="1852381"/>
            <a:ext cx="3844500" cy="36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Отрицательная форма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30050" y="2295031"/>
            <a:ext cx="3844500" cy="7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отрицаниях с обычным глаголом используйте didn’t и оставляйте глагол в начальной форме: didn’t watch, didn’t go, didn’t play.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30050" y="3384350"/>
            <a:ext cx="3844500" cy="36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ответы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30050" y="3827000"/>
            <a:ext cx="3844500" cy="7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ответ должен совпадать с вопросом по смыслу: Yes, I did. No, I didn’t. Не повторяйте глагол.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4831550" y="1852381"/>
            <a:ext cx="3844500" cy="36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вопроса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831550" y="2295031"/>
            <a:ext cx="3844500" cy="7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вопросах ставьте Did в начало предложения, затем подлежащее и V1: Did you finish? Did they play?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4831550" y="3384350"/>
            <a:ext cx="3844500" cy="36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формы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4831550" y="3827000"/>
            <a:ext cx="3844500" cy="7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после did или didn’t стоит другая форма, исправьте её: в Past Simple для обычных глаголов используется только начальная форма.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7925" y="476250"/>
            <a:ext cx="3411900" cy="17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Simple: правило, которое работает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67925" y="2654950"/>
            <a:ext cx="3411900" cy="20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легко запомнить, если держать в голове три опоры: V2 для утверждений, did/didn’t + V1 для вопросов и отрицаний, was/were для глагола to be. Теперь попробуйте применить правило в своих примерах о вчерашнем дне.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2026-07-25T07:16:08Z</dcterms:created>
  <dcterms:modified xsi:type="dcterms:W3CDTF">2026-07-25T07:16:08Z</dcterms:modified>
</cp:coreProperties>
</file>