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присоединительные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мысль, которая делает предложение точнее и выразительнее.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нередко слышны в разговоре и встречаются в художественных и учебных текстах. Они присоединяют к уже понятной мысли новое замечание, поэтому важно узнавать их и правильно выделять знаками препинания.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присоединительные придаточные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передавать дополнительный факт или пояснение, которое уточняет уже сказанное, но не является обязательным для понимания главной мысли.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присоединительная часть содержит вывод, оценку или эмоциональное замечание. Тогда предложение звучит живее и помогает точнее передать отношение говорящего.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сообщается основное событие, а затем к нему добавляется новая деталь. Именно поэтому такая часть воспринимается как присоединённая к целому высказыванию.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присоединительная часть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86999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8064" y="3209921"/>
            <a:ext cx="14137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3976" y="3209900"/>
            <a:ext cx="848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относится не к одному слову, а к главной мысли целиком. Она расширяет сообщение, а не поясняет отдельный член предложения.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всем предложением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этой части предложение остаётся понятным. Она лишь добавляет замечание, вывод, пояснение или оценку, поэтому не является обязательной для смысла.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смысл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перед такой частью обычно слышится заметная пауза. Она помогает отделить основное сообщение от присоединённой мысли.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 речи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граница между частями обычно обозначается запятой. Этот знак показывает, где заканчивается основное сообщение и начинается добавление.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на письме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придаточного присоединительного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средства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часто встречаются слова что, почему, отчего, зачем. Они помогают присоединить новую мысль к уже завершённому сообщению.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Присоединительные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также бывают сочетания и что, а потому, так что, вследствие чего. Они соединяют части предложения и придают второй части значение добавления.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союзные слова в присоединительных придаточных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4998" y="1263800"/>
            <a:ext cx="3877355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виды придаточных предложений по вопросу, значению и примеру.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Присоединительное придаточное отличается тем, что не отвечает на обычный вопрос и добавляет к целому предложению новую мысль.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придаточных предложений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предложения: чем они отличаются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именно запятая обычно отделяет присоединительную часть от главной, помогая увидеть границу сложного предложения.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знак между частями — запятая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в школьном курсе русского языка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типам текстов для учебной диаграммы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типах текста такие придаточные выполняют разные роли: от эмоционального комментария до краткого пояснения.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они нужны там, где автор добавляет оценку или уточнение, поэтому лидируют художественные и публицистические тексты.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такие конструкции встречаются чаще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вышли раньше, почему и успели на поезд. Здесь присоединённая часть помогает сделать вывод из первой, не являясь обязательной для её понимания.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опоздал, что меня очень удивило. Вторая часть не объясняет сказуемое, а добавляет неожиданное замечание к уже сообщённому факту.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сиял огнями, что сразу подняло настроение. В этом предложении вторая часть присоединяет оценку и усиливает общее впечатление.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стало тихо, отчего всем стало не по себе. Придаточная часть передаёт дополнительное впечатление и эмоциональную реакцию.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придаточных присоединительных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придаточное присоединительное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отличить его от других придаточных предложений.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Изъяснительное придаточное раскрывает, что именно сказано, подумано или почувствовано; оно связано со сказуемым и часто отвечает на вопрос «что?», помогая понять содержание сообщения.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Присоединительное придаточное не раскрывает смысл сказуемого и не является обязательным для главной части: без него предложение остаётся понятным, а вторая часть лишь добавляет замечание.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изъяснительное придаточное входит в основное содержание высказывания, а присоединительное присоединяет к уже готовой мысли пояснение, оценку или неожиданную подробность.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присоединительное придаточное отличается от изъяснительного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Причина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Причинное придаточное объясняет, почему произошло действие или возникло состояние: оно отвечает на вопрос о причине и тесно связано с содержанием главной части.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Присоединение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Присоединительное придаточное не называет причину, а добавляет новую мысль, замечание или вывод, который можно отделить по смыслу от основной части.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смысла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вторая часть только расширяет сообщение и не нужна для объяснения причины, перед нами присоединительное придаточное; если без неё теряется ответ на вопрос «почему?», придаточное причинное.
</a:t>
            </a:r>
            <a:endParaRPr lang="en-US" sz="1091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присоединительное придаточное отличается от причинного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547" y="1518700"/>
            <a:ext cx="3706907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примерам из школьного курса русского языка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предложения и определим, где есть присоединительная часть.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Присоединительными здесь являются конструкции с дополнительным замечанием к целому сообщению, а не с прямым указанием причины или следствия.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нескольких предложений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перед присоединительной частью обычно слышна небольшая пауза: говорящий как будто завершает основную мысль и затем добавляет ещё одно замечание или оценку.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Вторую часть произносят с интонацией добавления, а не как обязательное объяснение. Поэтому на слух такое придаточное выделяется отчетливее, чем обычная часть сложного предложения.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придаточного присоединительного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примеров по теме «Придаточные присоединительные»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заданиях чаще используют короткие и понятные союзы, потому что они легче помогают увидеть границу между частями предложения.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«что» встречается чаще всего; более книжные сочетания появляются реже и обычно требуют внимательного смыслового разбора.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встречаются в школьных примерах чаще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считать присоединительным любое предложение с союзом «что»: важно проверить, добавляет ли вторая часть только замечание или является частью сказуемого и его смысла.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бывает и смешение присоединительного значения с причиной или следствием: сначала нужно понять, отвечает ли придаточная часть на вопрос почему, зачем или что произошло.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главная часть полностью понятна без второй, а затем появляется комментарий, оценка или неожиданная подробность, это сильный признак присоединения.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полезно прочитать предложение без придаточной части: если смысл не рушится, а только становится беднее, перед нами, скорее всего, присоединительная конструкция.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придаточного присоединительного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синтаксического разбора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анализе сложного предложения с присоединительным придаточным.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помогают не просто сообщить факт, а сразу добавить к нему уточнение, вывод или оценку, делая высказывание точнее и содержательнее.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Присоединительные придаточные делают речь ближе к обычному общению: в ней часто после основного сообщения появляется короткое пояснение, реакция или личное отношение говорящего.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полезны в рассказах, диалогах и небольших текстах, где важно передать живую интонацию и показать, как одна мысль естественно переходит в другую.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придаточные присоединительные в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563542"/>
            <a:ext cx="4063200" cy="2342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основные признаки и быстро определите присоединительное придаточное.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только расширяет сообщение, связана со всем предложением и отделяется запятой, это сильный признак присоединения.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теме «Придаточные присоединительные»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распознавания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присоединительные не строят основную мысль, а добавляют к ней новое замечание, пояснение или оценку; их легко узнать по смыслу, интонации и запятой перед второй частью.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придаточных присоединительных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2026-05-22T19:08:14Z</dcterms:created>
  <dcterms:modified xsi:type="dcterms:W3CDTF">2026-05-22T19:08:14Z</dcterms:modified>
</cp:coreProperties>
</file>