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в алгебре: способы подсчёта вариантов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посчитать все возможные исходы?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комбинаторика в 9 классе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находить не один ответ, а все возможные варианты выбора, расположения и последовательности действий. Эти умения нужны в вероятности, данных и повседневных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237" y="2774971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комбинаторики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 — это один возможный исход выбора или расположения объектов. В задаче важно понять, какие исходы вообще допустимы и чем один вариант отличается от другого.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нужно учитывать, если перестановка элементов меняет ответ. Тогда набор одинаковых объектов может давать разные результаты, и это влияет на выбор формулы подсчёта.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означает, что один и тот же элемент можно использовать несколько раз. Если это разрешено, число вариантов обычно резко увеличивается, особенно в кодах и паролях.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получается при 3 возможностях на первом шаге и 2 на втором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действия идут по шагам, число исходов находят умножением: каждый первый выбор соединяется с каждым вторым.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правилу произведения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 задачи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рассуждений при решении комбинаторной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Перестановки: меняется только порядок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используются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Перестановка описывает упорядочивание всех объектов множества. Если ничего не отбрасывается и каждый элемент входит в результат, важно только, в каком порядке они расположены.
</a:t>
            </a:r>
            <a:endParaRPr lang="en-US" sz="1213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разных объектов возможны шесть упорядочиваний: 123, 132, 213, 231, 312 и 321. Уже на таком маленьком наборе видно, что вариантов становится заметно больше.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Факториал n!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различных объектов число перестановок равно n!. Это произведение всех чисел от 1 до n, поэтому значение быстро растёт даже при небольшом увеличении количества объектов.
</a:t>
            </a:r>
            <a:endParaRPr lang="en-US" sz="13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на примере выбора десерта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уровень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один признак, например вкус мороженого. От каждой начальной ветви дальше отходят следующие варианты, поэтому схема сразу показывает структуру всего подсчёта.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топпинг и вид стаканчика. Каждый новый шаг умножает число путей, а один полный путь от начала до конца соответствует одному готовому десерту.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вариантов помогает не пропустить ни одного исхода и не посчитать один и тот же вариант дважды. Оно особенно полезно в небольших задачах с несколькими выборами.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переходе от 4 к 6 объектам число вариантов увеличивается в десятки раз, поэтому полный перебор быстро становится неудобным.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перестановок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факториала показывает, что при подсчёте вариантов нужно сразу выбирать правильную формулу.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n! для n = 1–6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Размещения: выбирается часть набора
</a:t>
            </a:r>
            <a:endParaRPr lang="en-US" sz="2351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выбор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одного набора нужно назначить разные роли, выбирают не всех участников, а только часть. При этом важно, кто именно занимает каждую позицию.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учёт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роли различаются, перестановка людей меняет результат. Значит, два набора с одними и теми же участниками могут считаться разными вариантами.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частичный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используют тогда, когда объектов берут меньше, чем есть в наборе, но порядок сохраняется. Такие задачи встречаются при назначении ответственных и распределении мест.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Перестановки, размещения и сочетания: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определениям комбинаторики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понять, какой способ подсчёта подходит в задаче и что именно нужно учитывать: порядок или только состав.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Перестановки считают все объекты с порядком, размещения — часть набора с порядком, сочетания — только состав без 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Сочетания: порядок не влияет на ответ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выбирает элементы как группу, поэтому важен лишь их состав. Если меняются местами два выбранных ученика, ответ не меняется: это тот же самый вариант.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учениками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двух участников из пяти пары А и Б, а также Б и А не считаются разными. Так удобно считать команды, пары, группы и наборы.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используют, когда нужно выбрать несколько объектов из набора без назначения ролей. В таких задачах порядок не влияет на результат, а повторяющиеся перестановки нужно исключать.
</a:t>
            </a:r>
            <a:endParaRPr lang="en-US" sz="12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наборе видно, что учёт порядка сразу увеличивает число вариантов вдвое. Это особенно заметно даже на маленьких задачах.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сочетаний на простом примере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порядок не важен, вариантов меньше. Размещения и сочетания отличаются не набором объектов, а способом их учёта.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теме: выбор 2 объектов из 4; значения 6 и 12 получены по стандартным формулам комбинаторики.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10 000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даёт четырёхзначный код из цифр 0–9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вариантов резко растёт, потому что каждый символ можно выбрать снова и снова. Это важно для кодов, паролей и последовательностей.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теме: 4 позиции и 10 цифр (0–9), расчёт по правилу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без повторений и с повторениями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теме комбинаторики.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задач помогает выбрать правильный способ подсчёта.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элемент нельзя использовать дважды, вариантов меньше. Повторения заметно увеличивают число исходов и меняют способ подсчёта.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комбинаторную задачу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формулы по признакам задачи.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соревнованиях комбинаторика помогает заранее понять, сколько будет пар соперников и как могут пройти этапы турнира. Турнирная сетка превращает выборы в понятную схему, где каждый матч ведёт к следующему шагу.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Турнирная сетка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карточных играх и играх с кубиками каждый ход создаёт новые варианты развития событий. Чем больше возможных сочетаний карт, бросков и ходов, тем труднее предсказать результат и тем интереснее игра.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кубики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состава команды нужно учитывать роли игроков, а не только их количество. Поэтому даже в школьных играх комбинаторика помогает подобрать сильный состав и сравнить разные варианты стратегии перед началом состязания.
</a:t>
            </a:r>
            <a:endParaRPr lang="en-US" sz="101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стратегия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в играх и соревнованиях
</a:t>
            </a:r>
            <a:endParaRPr lang="en-US" sz="22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встречается и в учёбе, и в повседневных ситуациях. Она помогает сравнивать варианты, когда нужно быстро принять обоснованное решение.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комбинаторика применяется чаще всего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комбинаторика играет там, где нужно быстро перебрать много вариантов. Особенно часто она нужна в кодах, играх и задачах на 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областям применения комбинаторики; не является статистическим исследованием.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комбинаторных задач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считает разные перестановки одним вариантом или, наоборот, различает одинаковые сочетания. Сначала нужно понять, влияет ли порядок на 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порядке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вариант может попасть в список дважды, если не следить за повторяющимися записями. Проверка на маленьком наборе быстро выявляет проблему.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счёт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нельзя брать один объект дважды или что некоторые варианты запрещены условием. Из-за этого ответ получается больше нужного.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ограничений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перестановки, размещения и сочетания, результат будет неправильным. Перед вычислением полезно ответить на три вопроса: что выбирают, важен ли порядок и есть ли повторения.
</a:t>
            </a:r>
            <a:endParaRPr lang="en-US" sz="94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 закрепления темы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Комплект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2 футболки и 3 пары шорт, то можно составить 6 комплектов. Здесь работает правило произведения: каждый верх сочетается с каждой нижней частью.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Дежурные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4 учеников выбрать 2 дежурных, получится 6 пар. Порядок не важен, поэтому это задача на сочетания, а не на размещения.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 полке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3 книги расставить по порядку, получится 6 перестановок. Здесь важно, какая книга стоит первой, второй и третьей, поэтому учитывается порядок.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учит считать без ошибок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Комбинаторика помогает не теряться среди вариантов и выбирать правильный способ подсчёта. Она делает решения точными, а задачи — понятными, от школьных примеров до реальных ситуаций.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2026-05-30T02:09:04Z</dcterms:created>
  <dcterms:modified xsi:type="dcterms:W3CDTF">2026-05-30T02:09:04Z</dcterms:modified>
</cp:coreProperties>
</file>