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image" Target="../media/image-1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a little Indian girl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Знакомьтесь: маленькая девочка из Индии и её яркий мир.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 — дом многих языков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 — большая страна в Южной Азии, где живут миллионы людей. Здесь жаркий климат, шумные города, тихие деревни и много языков, поэтому речь вокруг может звучать очень по-разному.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she looks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платье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девочка часто носит яркое dress, удобные shoes и красивую школьную форму. Одежда помогает ей чувствовать себя опрятно, а на праздники — особенно нарядно.
</a:t>
            </a:r>
            <a:endParaRPr lang="en-US" sz="1384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волосы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девочек в Индии длинные hair. Их заплетают в косы или аккуратно собирают, чтобы удобно было играть, учиться и бегать с друзьями во дворе.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праздник, девочка может надеть простые украшения и выбрать одежду поярче. Тогда её smile становится ещё заметнее, а настроение — по-настоящему весёлым.
</a:t>
            </a:r>
            <a:endParaRPr lang="en-US" sz="127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 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образ маленькой девочки часто кажется очень тёплым и добрым. Её smile, аккуратная одежда и живой взгляд делают картинку понятной и запоминающейся для урока.
</a:t>
            </a:r>
            <a:endParaRPr lang="en-US" sz="13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5004" y="2807473"/>
            <a:ext cx="2580996" cy="1502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family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самые близкие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девочки семья — это её главный круг заботы. Она каждый день видит mother и father, а дома слышит спокойные голоса, шутки и добрые советы.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 дедушки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рядом живут grandmother и grandfather. Они рассказывают истории, помогают по дому и радуются успехам детей, словно маленьким семейным победам.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и сестра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семье есть brother или sister, дома всегда веселее. Дети вместе играют, спорят из-за игрушек и быстро мирятся, потому что семья учит дружбе.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36603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индийском доме много внимания, заботы и простых слов любви. Семья помогает девочке чувствовать себя защищённой, уверенной и счастливой каждый день.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97229" y="2895048"/>
            <a:ext cx="2459817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легко запомнить английские слова: mother, father, grandmother, grandfather, brother, sister. Они помогают рассказать о семье коротко и понятно.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5004" y="2807473"/>
            <a:ext cx="2580996" cy="1502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home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рядом с 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девочки может быть маленьким или большим, в городе или в деревне. Но в нём всегда есть место, где семья отдыхает, разговаривает и проводит время вместе.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и кухня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доме есть room для сна и игр, а также kitchen, где готовят еду. Там приятно пахнет обедом, а на столе часто собирается вся семья.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07493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учится дома помогать взрослым: убрать игрушки, подать салфетку, поставить чашку на место. Простое help делает её более самостоятельной и вежливой.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314297" y="2895048"/>
            <a:ext cx="2557050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доме ребёнок слышит добрые слова и сам старается говорить спокойно, благодарить и просить разрешение. Так он учится уважению в обычных домашних делах.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стол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table люди едят вместе, обсуждают день и делятся новостями. Такой обычай помогает детям чувствовать тепло семьи и учит быть внимательными к другим.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5004" y="2807473"/>
            <a:ext cx="2580996" cy="1502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school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школу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утро девочка идёт в school с тетрадями и хорошим настроением. Там её ждут уроки, знакомые кабинеты и новый день, полный маленьких открытий.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pupil учится читать, писать и считать. Она также слушает teacher, повторяет слова и постепенно понимает, как много интересного можно узнать в классе.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 ручка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у девочки всегда есть book и pen. С их помощью она пишет буквы, решает задания и тренируется говорить по-английски без страха и спешки.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36603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друзья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ребёнок встречает friend, с которым можно сидеть рядом, обсуждать уроки и играть на перемене. Дружба делает учёбу легче и веселее.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97229" y="2895048"/>
            <a:ext cx="2459817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себе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девочка учится хорошо, она чувствует себя смелее. Школа помогает ей узнавать новые слова, задавать вопросы и радоваться своим успехам.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at school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дети сначала учатся здороваться по-английски. Простое Hello помогает начать разговор, а короткая фраза звучит дружелюбно и легко запоминается даже самым маленьким ученикам.
</a:t>
            </a:r>
            <a:endParaRPr lang="en-US" sz="1167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дети говорят: My name is… Так они называют себя и учатся говорить уверенно. Эта фраза помогает познакомиться с teacher и одноклассниками.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Вопрос о настроении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How are you? учит спрашивать о самочувствии и вежливо интересоваться другим человеком. На неё удобно отвечать: I am fine.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Слова из 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полезно повторять girl, boy, teacher, class, good и thank you. Эти слова часто встречаются в школьной речи и быстро становятся знакомыми.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42689"/>
            <a:ext cx="325505" cy="3255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552" y="1342688"/>
            <a:ext cx="325505" cy="32550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0099" y="1341433"/>
            <a:ext cx="246012" cy="32801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6978" y="3109273"/>
            <a:ext cx="287014" cy="32801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10528"/>
            <a:ext cx="325505" cy="325505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ест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на обед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 — очень привычная еда для индийского стола. Его подают с овощами или мягким соусом, чтобы детям было вкусно и удобно есть.
</a:t>
            </a:r>
            <a:endParaRPr lang="en-US" sz="1500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Лепёшки и bread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Лепёшки и другой bread часто едят дома и в школе. Они подходят к разным блюдам и помогают быстро перекусить перед уроками или после игр.
</a:t>
            </a:r>
            <a:endParaRPr lang="en-US" sz="1500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Milk и йогурт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пьют milk и едят йогурт. Такие продукты дают силы, особенно после школы, когда хочется скорее бежать играть или рисовать.
</a:t>
            </a:r>
            <a:endParaRPr lang="en-US" sz="1500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каждый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45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делают тарелку яркой и полезной. Бананы, яблоки или другие плоды помогают ребёнку чувствовать себя бодро и напоминают о свежем вкусе.
</a:t>
            </a:r>
            <a:endParaRPr lang="en-US" sz="1374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и lunch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могут пить tea, а дети часто получают мягкую еду на lunch. За столом семья спокойно ест вместе и обсуждает прошедший день.
</a:t>
            </a:r>
            <a:endParaRPr lang="en-US" sz="1500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Нарядные цвета дня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праздник
</a:t>
            </a:r>
            <a:pPr algn="l" indent="0" marL="0">
              <a:lnSpc>
                <a:spcPct val="90000"/>
              </a:lnSpc>
              <a:buNone/>
            </a:pPr>
            <a:r>
              <a:rPr lang="en-US" sz="40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наряд сразу привлекает внимание и выглядит очень торжественно. Девочка может надеть его на праздник, когда хочется быть особенно красивой. Яркий цвет делает образ смелым и радостным.
</a:t>
            </a:r>
            <a:endParaRPr lang="en-US" sz="1213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и зелёный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и зелёный цвета часто напоминают о солнце, листьях и весёлых праздниках. В такой одежде девочка выглядит солнечно и свежо. Эти оттенки легко запомнить по-английски.
</a:t>
            </a:r>
            <a:endParaRPr lang="en-US" sz="124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Розовый и синий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Розовый и blue помогают сделать одежду мягкой и красивой. Если девочка выбирает такой наряд, её образ становится нежным, а картинка — особенно приятной для урока.
</a:t>
            </a:r>
            <a:endParaRPr lang="en-US" sz="124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Нарядные цвета дня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46" y="160999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0244" y="1610000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1406" y="160999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546" y="33854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95190" y="3385454"/>
            <a:ext cx="368813" cy="421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0000" y="397625"/>
            <a:ext cx="6630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любимые игры
</a:t>
            </a:r>
            <a:endParaRPr lang="en-US" sz="2800" dirty="0"/>
          </a:p>
        </p:txBody>
      </p:sp>
      <p:sp>
        <p:nvSpPr>
          <p:cNvPr id="15" name="Text 1"/>
          <p:cNvSpPr txBox="1"/>
          <p:nvPr/>
        </p:nvSpPr>
        <p:spPr>
          <a:xfrm>
            <a:off x="1053550" y="1625000"/>
            <a:ext cx="17742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 мячом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любит play with a ball после школы. Мяч можно бросать, катать и пинать, а ещё смеяться, если он неожиданно укатился не туда.
</a:t>
            </a:r>
            <a:endParaRPr lang="en-US" sz="1500" dirty="0"/>
          </a:p>
        </p:txBody>
      </p:sp>
      <p:sp>
        <p:nvSpPr>
          <p:cNvPr id="16" name="Text 2"/>
          <p:cNvSpPr txBox="1"/>
          <p:nvPr/>
        </p:nvSpPr>
        <p:spPr>
          <a:xfrm>
            <a:off x="400197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 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побегать, дети выбирают run по двору или площадке. Такая игра помогает выпустить энергию и сделать обычный день ещё веселее.
</a:t>
            </a:r>
            <a:endParaRPr lang="en-US" sz="1531" dirty="0"/>
          </a:p>
        </p:txBody>
      </p:sp>
      <p:sp>
        <p:nvSpPr>
          <p:cNvPr id="17" name="Text 3"/>
          <p:cNvSpPr txBox="1"/>
          <p:nvPr/>
        </p:nvSpPr>
        <p:spPr>
          <a:xfrm>
            <a:off x="684352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и скакалка
</a:t>
            </a:r>
            <a:pPr algn="l" indent="0" marL="0">
              <a:lnSpc>
                <a:spcPct val="90000"/>
              </a:lnSpc>
              <a:buNone/>
            </a:pPr>
            <a:r>
              <a:rPr lang="en-US" sz="47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может jump через скакалку или просто прыгать вместе с друзьями. Это шумная, весёлая игра, после которой хочется немного отдохнуть и снова играть.
</a:t>
            </a:r>
            <a:endParaRPr lang="en-US" sz="1418" dirty="0"/>
          </a:p>
        </p:txBody>
      </p:sp>
      <p:sp>
        <p:nvSpPr>
          <p:cNvPr id="18" name="Text 4"/>
          <p:cNvSpPr txBox="1"/>
          <p:nvPr/>
        </p:nvSpPr>
        <p:spPr>
          <a:xfrm>
            <a:off x="1053550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активных игр ребёнок часто берёт карандаши и начинает draw. Рисунки могут быть простыми, но они всегда показывают фантазию и хорошее настроение.
</a:t>
            </a:r>
            <a:endParaRPr lang="en-US" sz="1500" dirty="0"/>
          </a:p>
        </p:txBody>
      </p:sp>
      <p:sp>
        <p:nvSpPr>
          <p:cNvPr id="19" name="Text 5"/>
          <p:cNvSpPr txBox="1"/>
          <p:nvPr/>
        </p:nvSpPr>
        <p:spPr>
          <a:xfrm>
            <a:off x="5367975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выбирают game за столом: карточки, шашки или другие спокойные занятия. Так можно играть вместе, думать и учиться ждать свой ход.
</a:t>
            </a:r>
            <a:endParaRPr lang="en-US" sz="1500" dirty="0"/>
          </a:p>
        </p:txBody>
      </p:sp>
      <p:sp>
        <p:nvSpPr>
          <p:cNvPr id="20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day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Morning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девочка просыпается, умывается, завтракает и собирает школьные вещи. День начинается спокойно и быстро: нужно успеть поздороваться с семьёй и пойти в школу.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Daytime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она учится читать, писать и считать, слушает учителя и отвечает на вопросы. Потом наступает время для игр и короткого отдыха с друзьями.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Afternoon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девочка делает домашнее задание, повторяет новые слова и помогает дома. Так она учится быть внимательной и самостоятельной.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Evening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вся семья собирается за ужином. Потом девочка готовится ко сну, вспоминает хороший день и ложится спать рано.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Огни Дивали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Дивали дома и улицы наполняются огнями. Люди украшают комнаты, зажигают лампы и радуются вместе. Этот праздник напоминает, как свет и добро могут сделать вечер особенно тёплым и красивым.
</a:t>
            </a:r>
            <a:endParaRPr lang="en-US" sz="92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Холи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Холи дети и взрослые встречают весну с улыбками. Они играют с красками, смеются и желают друг другу счастья. Всё вокруг становится разноцветным, словно большая весёлая картина.
</a:t>
            </a:r>
            <a:endParaRPr lang="en-US" sz="929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всей семьёй
</a:t>
            </a:r>
            <a:pPr algn="l" indent="0" marL="0">
              <a:lnSpc>
                <a:spcPct val="9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праздников семья часто собирается вместе, готовит угощения и поздравляет близких. Девочка видит, что праздник — это не только красивые украшения, но и добрые слова, забота и совместная радость.
</a:t>
            </a:r>
            <a:endParaRPr lang="en-US" sz="904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радость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Respect and good manners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встрече девочка складывает ладони и говорит Namaste. Это добрый и уважительный способ поздороваться со старшими и друзьями, показывая спокойствие и внимание.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учится говорить please, thank you и sorry в нужный момент. Такие слова помогают быть приятной собеседницей и делают общение тёплым и дружелюбным.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она помогает по мелочам: подаёт вещи, убирает игрушки и слушает взрослых. Даже маленькая помощь показывает заботу и уважение к близким.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к 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девочка вежлива, терпелива и благодарна, вокруг становится спокойнее. Добрые слова работают лучше громких криков — это знает даже самый маленький помощник.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Music, dance and songs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часто слышит песни дома, в школе и на праздниках. Музыка создаёт радостное настроение и помогает легко запоминать новые английские слова.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музыка, дети могут хлопать в ладоши, поворачиваться и повторять шаги за взрослыми. Танец становится весёлой игрой, а не сложным уроком.
</a:t>
            </a:r>
            <a:endParaRPr lang="en-US" sz="1397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ритмы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двигаться дружно и уверенно. Девочка слушает мелодию, улыбается и старается попасть в такт, будто музыка сама ведёт её за руку.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звучит особенно хорошо, когда её поют вместе. Слова sing, clap, dance и happy легко соединяются в одну весёлую картинку для урока.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42689"/>
            <a:ext cx="325505" cy="3255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552" y="1342688"/>
            <a:ext cx="325505" cy="32550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9598" y="1341433"/>
            <a:ext cx="287014" cy="32801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10528"/>
            <a:ext cx="325505" cy="32550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28612"/>
            <a:ext cx="325505" cy="289338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природа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солнце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Индии светит яркое солнце, поэтому дни бывают тёплыми и длинными. Под ним особенно красиво выглядят поля, крыши домов и дороги.
</a:t>
            </a:r>
            <a:endParaRPr lang="en-US" sz="1436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дождей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сезон дождей, небо темнеет, и на землю льётся сильный дождь. Он помогает растениям расти и делает воздух прохладнее.
</a:t>
            </a:r>
            <a:endParaRPr lang="en-US" sz="1500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Пальмы и деревья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деревнях можно увидеть пальмы и другие деревья. Они дают тень, украшают улицы и делают пейзаж живым и зелёным.
</a:t>
            </a:r>
            <a:endParaRPr lang="en-US" sz="1500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холмы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местах рядом видны холмы и горы. Они делают природу разнообразной и показывают, что страна очень большая и разная.
</a:t>
            </a:r>
            <a:endParaRPr lang="en-US" sz="1500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небо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блестят на солнце, а высокое небо меняется от ясного голубого до серого дождевого. Такие виды легко запомнить по словам river и sky.
</a:t>
            </a:r>
            <a:endParaRPr lang="en-US" sz="1500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simple day in English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обычный день девочки и помогает повторить короткие английские действия и слова.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 всех детей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смех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 страны, дети любят играть, бегать и смеяться. Весёлая игра помогает почувствовать свободу, а хорошее настроение быстро передаётся всем вокруг.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важно иметь друзей, с которыми можно делиться секретами, играть и учиться. Дружба делает каждый день теплее и интереснее.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везде хотят чувствовать любовь, поддержку и внимание. Добрые слова, объятия и помощь взрослых помогают им расти уверенно и спокойно.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 и любопытство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дети хотят узнавать новое, задавать вопросы и мечтать о будущем. Именно поэтому уроки, книги и сказки так привлекают маленьких учеников.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5004" y="2807473"/>
            <a:ext cx="2580996" cy="1502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английские слова из урока
</a:t>
            </a:r>
            <a:endParaRPr lang="en-US" sz="2729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девочку и семью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girl, family, home и friend помогают рассказать, кто живёт рядом с девочкой и где она чувствует себя спокойно и счастливо.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школу и учёбу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school, teacher, book и study нужны, чтобы говорить о занятиях, уроках и новых знаниях. Они встречаются почти каждый школьный день.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07493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еду и дом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food, fruit, milk и dinner помогают назвать то, что девочка ест дома и на ужин. Они простые, но очень полезные.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314297" y="2895048"/>
            <a:ext cx="2557050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This is a girl. She is happy. She goes to school. помогают соединять слова в понятные предложения и говорить уверенно.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радость и игры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happy, play, color и festival подходят для весёлых моментов. С ними легко описать праздник, рисунок или игру после уроков.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узнали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Дивали, Холи и приветствие Namaste помогают лучше понять культуру страны. Такие детали делают рассказ ярким и запоминающимся для детей.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дал простые английские слова и фразы о семье, школе, еде, цветах и праздниках. Они помогают составлять короткие предложения без страха и лишней сложности.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 детей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дети живут в разных странах, им нужны дружба, забота, игра и возможность учиться. Это делает мир разным по виду, но очень похожим по чувствам.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девочки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увидели, как проходит обычный день маленькой девочки в Индии: дом, школа, игры, семейный ужин и вечерний отдых. Всё это похоже на жизнь многих детей.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девочка, большой мир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девочка из Индии живёт среди семьи, учёбы, игр и праздников. Этот урок показывает, что даже простые английские слова могут открыть большой и добрый мир детства.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2026-05-29T12:23:48Z</dcterms:created>
  <dcterms:modified xsi:type="dcterms:W3CDTF">2026-05-29T12:23:48Z</dcterms:modified>
</cp:coreProperties>
</file>