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 селе: рядом с домом, природой и добрыми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— это дом, природа, труд и добрые соседи рядом.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— это небольшой населённый пункт, где дома стоят просторно, а рядом видны сады, луга и поля. Здесь люди чаще знают друг друга по имени и приветливо здороваются каждый день.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Село: маленький мир рядом с природой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улица и дома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улица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сельской улице обычно меньше машин, чем в городе. Здесь слышно, как поют птицы, лает собака у ворот и скрипит калитка, когда кто-то выходит во двор.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домов есть забор, сад и цветник. Во дворе могут стоять сарай, баня, колодец или колонка с водой, а рядом — дорожка к огороду.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легко заметить велосипед, трактор или тележку. Такой транспорт помогает добираться по делам, везти дрова, урожай или инструменты, ведь в селе всё должно быть под рукой.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вокруг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дома часто растут яблони, смородина и цветы. Даже обычный деревенский двор выглядит красивым, потому что за ним заботливо ухаживают и любят каждый уголок.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014" y="3298713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914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44" y="1629466"/>
            <a:ext cx="328860" cy="2630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18783" y="1614850"/>
            <a:ext cx="328860" cy="2923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Труженики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Фермеры, трактористы и механизаторы работают на полях и помогают выращивать урожай. Их труд нужен, чтобы на столе были хлеб, овощи и другие вкусные продукты.
</a:t>
            </a:r>
            <a:endParaRPr lang="en-US" sz="1352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в селе часто помогают друг другу без долгих просьб. Кто-то подержит тяжёлую сумку, кто-то поделится ягодами, а кто-то поможет убрать двор после снегопада.
</a:t>
            </a:r>
            <a:endParaRPr lang="en-US" sz="1352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 детьми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живут семьи, где взрослые и дети знают друг друга и часто встречаются на улице, у магазина или возле школы. Здесь особенно ценят дружбу и доброжелательный разговор.
</a:t>
            </a:r>
            <a:endParaRPr lang="en-US" sz="1131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детям учиться, узнавать новое и не бояться трудных заданий. В маленькой школе они часто помнят каждого ученика по имени и замечают его успехи.
</a:t>
            </a:r>
            <a:endParaRPr lang="en-US" sz="1131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в селе помогает людям беречь здоровье и лечит, когда кто-то простудился или поранился. Его работа очень нужна, ведь добраться до помощи бывает не всегда просто.
</a:t>
            </a:r>
            <a:endParaRPr lang="en-US" sz="1131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селе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школа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и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есть светлые классы, библиотека и учебные уголки. Здесь можно читать, писать, рисовать, искать ответы в книгах и узнавать много нового о мире вокруг.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знаниям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сельскую школу дети приходят из разных улиц, а иногда и из соседних деревень. Поэтому утро начинается с дороги, разговоров с друзьями и радостной встречи у входа.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дети могут играть, бегать, заниматься спортом или участвовать в кружках. Школьный двор и зал помогают не только учиться, но и становиться сильнее и дружнее.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хорошо знают своих учеников и стараются помочь каждому. Если что-то не получилось, они спокойно объясняют снова, чтобы ребёнок понял и почувствовал уверенность.
</a:t>
            </a:r>
            <a:endParaRPr lang="en-US" sz="10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83024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землю рыхлят и готовят к посеву. В это время тракторы помогают людям быстро сделать большую работу, чтобы поля стали готовы к новым посевам.
</a:t>
            </a:r>
            <a:endParaRPr lang="en-US" sz="1050" dirty="0"/>
          </a:p>
        </p:txBody>
      </p:sp>
      <p:sp>
        <p:nvSpPr>
          <p:cNvPr id="12" name="Text 2"/>
          <p:cNvSpPr txBox="1"/>
          <p:nvPr/>
        </p:nvSpPr>
        <p:spPr>
          <a:xfrm>
            <a:off x="2589155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уход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за растениями внимательно следят: поливают, пропалывают и защищают от сорняков. Если заботиться о поле каждый день, зелёные ростки вырастают крепкими и здоровыми.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4656122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Щедрая 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приходит время уборки урожая. На полях работают комбайны, а собранные овощи и зерно отправляют на хранение, чтобы потом они принесли пользу людям.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726013" y="2044843"/>
            <a:ext cx="1600381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выращивают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выращивают картофель, морковь, капусту и пшеницу. Эти растения нужны каждый день, поэтому труд на земле помогает кормить многие семьи и делает столы богаче.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земле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804012"/>
            <a:ext cx="306494" cy="2451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7595" y="1767993"/>
            <a:ext cx="237925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43740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дают молоко, из которого делают сыр, масло и другие продукты. За ними нужно ухаживать каждый день, ведь животным важны корм, вода и чистое стойло.
</a:t>
            </a:r>
            <a:endParaRPr lang="en-US" sz="1338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и гуси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несут яйца, а гуси тоже живут рядом с людьми и требуют заботы. Птиц кормят, поят и бережно содержат, чтобы они чувствовали себя спокойно и здорово.
</a:t>
            </a:r>
            <a:endParaRPr lang="en-US" sz="134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 козы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 козы дают шерсть и молоко, а ещё радуют своим спокойным нравом. Им нужен сухой загон, свежий корм и защита от непогоды.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Кролики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Кролики любят тишину, чистоту и вкусную зелень. Если ухаживать за ними аккуратно и внимательно, они быстро растут и становятся настоящими любимцами фермы.
</a:t>
            </a:r>
            <a:endParaRPr lang="en-US" sz="1332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на ферме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хлеб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хлеба от поля до стола.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Огород, сад и урожай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Огородные грядки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огороде растут картофель, огурцы, помидоры, свёкла и лук. За грядками ухаживают всё лето, чтобы овощи выросли крепкими, сочными и полезными.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Садовые плоды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зреют яблоки, груши, вишни и сливы. Когда плоды становятся сладкими, их собирают аккуратно, чтобы не повредить ветки и листья.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 корзины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складывают в корзины и ящики, а потом относят в дом, погреб или кладовую. Так овощи и фрукты дольше сохраняют свежесть и вкус.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заготовки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урожая делают варенье, компот и соленья. Зимой такие запасы особенно радуют, потому что напоминают о тёплом лете и щедром труде.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 села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всё просыпается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зимы у села будто открываются глаза. На лугу появляются первые цветы, а у дороги заметно зеленеет трава. Воздух становится мягче, и даже лужи кажутся весёлыми зеркалами для неба.
</a:t>
            </a:r>
            <a:endParaRPr lang="en-US" sz="1054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шум и полёт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вокруг села особенно оживлённо. Птицы поют почти без остановки, а над цветами порхают бабочки. На реке, в лесу и на лугу всегда есть что рассматривать, словно сама природа устроила праздник.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зима, село становится белым и тихим. Дома, деревья и поля укрывает снег, а следы на дороге похожи на короткие рассказы. Всё вокруг выглядит спокойным, свежим и очень чистым.
</a:t>
            </a:r>
            <a:endParaRPr lang="en-US" sz="10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ярмарке продают мёд, пироги, овощи и поделки. Люди гуляют по площади, слушают музыку и встречают знакомых, будто весь посёлок вышел на весёлую прогулку.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пекут блины, катаются на санках и играют в народные игры. Праздник радует всех и напоминает о старинных обычаях.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жители благодарят за хороший урожай. На столах появляются овощи, фрукты, варенье и пироги, а на сцене звучат песни и стихи.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деревни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деревни поздравляют жителей, устраивают концерты и детские игры. Такой праздник помогает людям почувствовать, что их село — одна большая дружная семья.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жители помогают друг другу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двор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соседи вместе расчищают дорожки, убирают снег у ворот и посыпают скользкие места песком. Когда работа идёт сообща, двор становится безопаснее и чище.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пожилым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Пожилым людям приносят продукты, воду и дрова, а ещё помогают донести тяжёлые сумки. Такая забота показывает уважение и делает жизнь старших спокойнее и легче.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осенью соседи часто помогают друг другу собирать ягоды, овощи и фрукты. Если дел много, вместе они заканчиваются быстрее, а разговоры идут веселее.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Присмотр за детьми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взрослые нередко присматривают за детьми соседей, если те заняты делами. Рядом всегда найдётся знакомый человек, который поможет и вовремя заметит, если нужна поддержка.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путь в школу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по тихой улице спешат дети с рюкзаками. Кто-то идёт пешком, кто-то едет на велосипеде, а у калитки уже прогревается машина. Дорога знакома каждому повороту и кажется почти домашней.
</a:t>
            </a:r>
            <a:endParaRPr lang="en-US" sz="1071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чистая тропа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снег ложится на дорогу толстым белым одеялом. Утром её чистят, чтобы можно было добраться до магазина, школы и соседнего дома. После уборки путь снова становится удобным и привычным.
</a:t>
            </a:r>
            <a:endParaRPr lang="en-US" sz="102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весеннего дождя дорога становится мягкой и местами грязной. По ней осторожно проезжают машины, а трактор оставляет широкие следы. Лужи блестят на солнце, и всем приходится идти внимательнее.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сельских дорог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день сельского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обычный день ребёнка в селе: от утренних сборов до семейного вечера.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нужен селу каждый день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86302" y="1670588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полях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Тракторист и механик помогают технике работать без поломок, а значит, вовремя сеять и убирать урожай. От их труда зависит, будут ли поля ухоженными и щедрыми.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6302" y="2649447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Доярка, ветеринар и пчеловод следят за животными и пчёлами, чтобы они были здоровы и приносили пользу. Без этого не было бы молока, мёда и многих других продуктов.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6302" y="3628305"/>
            <a:ext cx="3529089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Почтальон приносит письма и новости, а продавец помогает жителям покупать нужные товары. Благодаря им в селе легко узнавать важные новости и делать повседневные дела.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984675" y="1670588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врач помогают людям расти умными и крепкими. Они заботятся о детях и взрослых, учат, советуют и поддерживают, когда это особенно нужно.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84675" y="2649446"/>
            <a:ext cx="3529088" cy="891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 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профессии связаны между собой, как части одного большого дела. Когда каждый честно выполняет свою работу, в селе становится удобнее и спокойнее жить.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дела — большая помощь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грядок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Лена берёт маленькую лейку и аккуратно поливает грядки. Вода блестит на листьях, а земля словно благодарно вздыхает. Такое дело кажется простым, но без него растения быстро завянут.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 собирает сухие ветки, подметает дорожку и относит мусор в ведро. Двор сразу становится опрятным, а бабушка улыбается. В такой работе главное — стараться и не торопиться.
</a:t>
            </a:r>
            <a:endParaRPr lang="en-US" sz="112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птицах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насыпает курам корм, проверяет воду и закрывает калитку, чтобы никто не убежал. Птицы довольны и клюют зерно. Девочка понимает: если заботиться каждый день, работа идёт спокойно и дружно.
</a:t>
            </a:r>
            <a:endParaRPr lang="en-US" sz="10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492" y="1602394"/>
            <a:ext cx="198270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нет бесконечного гула машин, поэтому слышно, как поют птицы и шуршит ветер. От такой тишины на душе становится спокойно и легко.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зелени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домов растут деревья, кусты, травы и цветы. Зелёный пейзаж радует глаз и делает каждый день похожим на маленькую прогулку на природе.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легче дышится, особенно утром, когда над лугом ещё лежит прохлада. Свежий воздух помогает бегать, играть и чувствовать себя бодрее.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место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свой уголок: лавочка у дома, сад, тропинка к речке или дорожка к лугу. Там приятно отдыхать, мечтать и смотреть по сторонам.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село уютным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нужно расходовать аккуратно и не засорять колодцы, ручьи и речку. Чистая вода нужна людям, растениям и животным, поэтому она особенно ценна.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рвать без нужды цветы, ломать ветки и топтать грядки. Если беречь зелёные насаждения, двор, улица и сад будут красивыми весь сезон.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надо убирать в корзину, а не бросать на землю. Чистый двор и берег реки радуют жителей и показывают, что люди заботятся о своём доме.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Домашних и диких животных нельзя пугать, дразнить или ловить. Когда им спокойно, они лучше живут рядом с людьми, а село остаётся добрым и тихим.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беречь в селе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в разные времена года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село утопает в зелени и цветах. Дети играют на улице, в садах зреют ягоды, а на полях и огородах идёт самая активная работа.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тает снег, бегут ручьи и просыпаются первые растения. На улицах становится шумнее: люди выходят во дворы, начинают работу в огороде и радуются тёплым дням.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село укрывается снегом и становится тихим и светлым. Дороги чистят, дым идёт из труб, а дома выглядят особенно тёплыми и уютными.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собирают картофель, яблоки, морковь и другие плоды. Воздух становится прохладнее, листья желтеют, и в каждом дворе появляются корзины с урожаем.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— большой 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живёт трудом, заботой и дружбой. Здесь рядом дома, поля, школа и природа, а добрые дела делают каждый день светлым, тёплым и по-настоящему родным.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2026-05-25T18:39:19Z</dcterms:created>
  <dcterms:modified xsi:type="dcterms:W3CDTF">2026-05-25T18:39:19Z</dcterms:modified>
</cp:coreProperties>
</file>