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всю воду Земли: от океанов до атмосферы, где она постоянно движется.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Земли: вода на нашей планете
</a:t>
            </a:r>
            <a:endParaRPr lang="en-US" sz="326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организмам: без неё не могут расти растения, жить животные и работать организм человека. Гидросфера влияет на погоду и климат, питает реки и озёра, поддерживает сельское хозяйство и быт. Запасы пресной воды распределены неравномерно.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гидросфера важна для 6 класса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гидросферы — солёные воды океанов и морей. Они взаимодействуют с атмосферой, получают тепло и возвращают его обратно через испарение и течения.
</a:t>
            </a:r>
            <a:endParaRPr lang="en-US" sz="1093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гидросфере относятся воды суши: реки, озёра, болота и другие водоёмы. Они собирают сток, накапливают воду и помогают поддерживать природные ландшафты.
</a:t>
            </a:r>
            <a:endParaRPr lang="en-US" sz="1048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снежный покров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 хранят большой запас пресной воды в твёрдом состоянии. Они медленно меняются со временем и влияют на уровень Мирового океана.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атмосфера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заполняют трещины и поры в породах, выходят родниками. В атмосфере водяной пар превращается в облака и осадки, завершая обмен воды.
</a:t>
            </a:r>
            <a:endParaRPr lang="en-US" sz="109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гидросфера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 влияет на планету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влияет на погоду и помогает формировать морские течения. Через течения и обмен теплом между океаном и воздухом распределяется энергия по планете. Поэтому климат в разных местах отличается.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покрывает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около 71% поверхности Земли. Он включает Тихий, Атлантический, Индийский, Северный Ледовитый и Южный океаны. Вода океана постоянно взаимодействует с атмосферой.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главная часть гидросферы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пресная вода сосредоточена не в кранах, а в ледниках и подземных водах. Поэтому доступность воды ограничена.
</a:t>
            </a:r>
            <a:endParaRPr lang="en-US" sz="1242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доля пресной воды делает её особенно ценной. Даже при большом общем объёме воды ресурсы для людей могут быть дефицитными.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(обобщённые сведения), без указания точных статистических измерений на конкретный год.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солёной и пресной воды на Земле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8879"/>
            <a:ext cx="3962400" cy="2173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сосредоточены основные запасы пресной воды и насколько они обычно доступны человеку.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хранится в ледниках и под землёй. Поверхностной воды сравнительно мало, зато она быстрее используется в жизни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пресная вода
</a:t>
            </a:r>
            <a:endParaRPr lang="en-US" sz="236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обмена водой между океаном, атмосферой и сушей.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452" y="1642900"/>
            <a:ext cx="133444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как воды суши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Реки: 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текут от истока к устью и переносят воду, растворённые вещества и наносы. Их русло меняется, а вода связывает разные части территории, влияя на природу и хозяйство.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накопление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образуются в природных углублениях земной поверхности и накапливают воду. Уровень озёр зависит от осадков, температуры и притока рек, поэтому меняется по сезонам.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Болота: удержание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долго удерживают влагу, получают питание от осадков и грунтовых вод. Они замедляют сток, помогают регулировать водный режим и часто служат «фильтром» для 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 природы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поддерживают растения и животных, создают условия для жизни водных организмов. Для людей они важны как источники воды, среды отдыха и территории хозяйственной деятельности.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это огромные массы льда, которые движутся медленно под действием собственной массы. Они встречаются в Антарктиде, Гренландии и высоких горных районах.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сохраняют пресную воду, отражают солнечные лучи и тем самым влияют на тепловой баланс Земли. Кроме того, накопление и таяние льда связано с изменениями уровня Мирового океана.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вечные снега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солёность, тем больше плотность воды. Это помогает течениям «распределять» воду по глубинам и широтам.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закономерно уменьшается от экватора к полюсам и с глубиной. Солёность меняется из‑за испарения, осадков и притока речной воды, влияя на течения.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(типовые закономерности). Значения на диаграмме условные, без привязки к конкретным измерениям.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температура и солёность океанской воды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 и трещинах горных пород: они просачиваются вниз, удерживаются слоями почвы и камня и постепенно накапливаются в водоносных горизонтах.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подземные воды появляются как родники, а также питают колодцы и некоторые реки. Там, где слой водоносной породы выходит на дневную поверхность, возникает устойчивый выход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подземных вод зависит от состава пород, глубины залегания и того, насколько чиста поверхность над ними. Загрязнения сверху могут проникать в грунт и ухудшать состав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воды: от осадков к рекам и океанам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круговорота воды: осадки → испарение/впитывание/сток → ручьи → реки → озёра/моря/океаны.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нагреваются медленно и остывают тоже медленно, поэтому у морских побережий климат обычно мягче. Температуры здесь меняются меньше, чем далеко от моря.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влияет на климат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переносят тёплые и холодные воды на большие расстояния. Из-за этого одни районы получают больше тепла, а другие — прохладу и более влажные условия.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попадает в атмосферу: нагрев усиливает испарение, а охлаждение приводит к конденсации. Так образуются облака и осадки, поэтому вода участвует в формировании погоды почти ежедневно.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источники пресной воды чаще всего используют люди и какую роль они играют: для снабжения городов, сельского хозяйства или долгосрочного хранения.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повседневных нужд особенно важны реки, озёра и подземные воды, а ледники обеспечивают долгосрочное накопление и питание водных 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пресной воды для человека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быть рядом, но оставаться непригодной из‑за загрязнений или нехватки в нужное время и месте.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угроз взаимосвязан: загрязнение, изъятие и климатические изменения усиливают дефицит и повышают риски для городов и засушливых территорий.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(качественное обобщение угроз без точных количественных данных).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пресной воды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вредит рыбам и другим живым организмам и усложняет очистку воды для использования. Особенно уязвимы водоёмы с ограниченным водообменом: реки, озёра и прибрежные воды морей.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Источниками загрязнения вод становятся бытовые сточные воды, нефть, пластик, удобрения и тяжёлые металлы. Эти вещества попадают в реки, озёра и прибрежные зоны, ухудшая качество воды.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гидросферы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в быту снижает нагрузку на водные ресурсы и помогает экономить энергию, нужную для подачи и очистки. Даже небольшие привычки уменьшают общий расход воды.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возвращает в природу более чистую воду и уменьшает вред для водных экосистем. Современные очистные сооружения помогают снизить количество загрязняющих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 и водоохранных зон, а также контроль за сбросами предприятий уменьшают загрязнение рек и озёр. Это особенно важно в местах, где вода используется для питья и хозяйства.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 более осторожное использование удобрений тоже играют роль: меньше мусора попадает в воду, а избыток питательных веществ уменьшается, чтобы не возникало цветение и ухудшение качества.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ресурсов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потребления воды человеком: быт, сельское хозяйство, промышленность, энергетика и транспорт.
</a:t>
            </a:r>
            <a:endParaRPr lang="en-US" sz="11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существовать в трёх состояниях: жидком, твёрдом и газообразном. Например, при нагреве она испаряется, а при замерзании превращается в лёд.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замерзает при более низкой температуре, чем пресная: соли понижают температуру замерзания. Поэтому зимой море иногда остывает сильнее, прежде чем образуется лёд.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содержат почти всю воду планеты, но человеку доступна лишь небольшая часть пресной воды. Основная её доля хранится в ледниках и подземных водах.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океаны, воды суши, ледники, подземные воды и атмосферную влагу в единую систему. Она поддерживает жизнь, влияет на климат и нужна для хозяйства, поэтому водные ресурсы важно беречь.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Земли — основа жизни и природных процессов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2026-05-13T00:26:56Z</dcterms:created>
  <dcterms:modified xsi:type="dcterms:W3CDTF">2026-05-13T00:26:56Z</dcterms:modified>
</cp:coreProperties>
</file>