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Голосеменных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семенные растения с открытыми семенами на шишках — основа многих экосистем.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происхождение голосеменных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возникли около 320 миллионов лет назад, заменив древние папоротники и плауны. Они стали главными лесообразующими растениями мезозойской эпохи, адаптировавшись к новым климатическим условиям и сыграв важную роль в формировании экосистем.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голосеменных растений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расположение семян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развиваются на поверхности чешуи женской шишки без защитной завязи. Такой способ размножения отличает голосеменные от цветковых растений.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Древесная форма и особенности листьев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голосеменных имеют древесную структуру, а листья у них игольчатые или чешуевидные, что способствует экономии влаги и выживанию в суровых условиях.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преобладанием спорофита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голосеменных доминирует спорофит, а гаметофит редуцирован и зависит от спорофита, что способствует эффективному размножению и развитию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семени после опыления длится от нескольких месяцев до нескольких лет, что зависит от вида и условий окружающей среды.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 и размножение голосеменных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зародыша, питающей ткани эндосперма и прочной оболочки, обеспечивающей защиту и питание будущему растению.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ветром; пыльца переносится непосредственно на открытый семязачаток без участия цветков и двойного оплодотворения.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голосеменных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развития и размножения голосеменных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Хвойные: разнообразие и особенности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игольчатые или чешуевидные, покрыты восковым налётом, что защищает от потери влаги. Кора выделяет смолу для защиты от вредителей.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хвойных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объединяют около 600 видов, включая сосны, ели, пихты и можжевельники. Они широко распространены в холодных и умеренных регионах Северного полушария.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многообразие и распространение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хвойные приспособлены к суровому климату, имеют вечнозелёный характер и способны выживать при низких температурах и скудных почвах.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адаптации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голосеменных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хвойных сконцентрированы в северном полушарии, занимая огромные площади тайги и умеренных лесов.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предпочитают холодный и умеренный климат, их распространение сокращается ближе к экватору.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 за 2020 год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хвойных в жизни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хвойных широко используется в строительстве, мебельном производстве и бумажной индустрии благодаря прочности и доступности.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 и эфирные масла хвойных применяют в фармацевтике, косметике и химической промышленности для изготовления лекарств и ароматизаторов.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обеспечивают кислород и улучшают микроклимат, способствуя оздоровлению воздуха в городах и сельской местности.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рекреация в хвойных лесах поддерживают экономику многих регионов, а также способствуют сохранению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Саговниковые: реликтовые тропические голосеменные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Саговниковые напоминают пальмы, но относятся к голосеменным. Их ареал включает тропики Африки, Азии, Австралии и Америки. Пример — саговник развесистый с крупными перистыми листьями.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ареал саговниковых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у саговников могут достигать 60 см длиной, семена яркие и крупные. Размножение происходит при помощи шишек, а опыление иногда обеспечивается насекомыми.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и размножение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Гинкговые: уникальный живой реликт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двулопастный — единственный представитель класса, сохранившийся с мезозойской эры и сохраняющий древние черты строения.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листьев в медицине ориентировано на улучшение памяти и кровообращения, однако плоды содержат токсичные вещества.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гинкго веерообразные, обладают устойчивостью к загрязнениям и вредителям, что позволяет деревьям успешно расти в городах.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36228"/>
            <a:ext cx="4417500" cy="2492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голосеменных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характеристики классов голосеменных: их представителей, численность видов, ареал и особенности размножения, что помогает понять разнообразие этой группы растений.
</a:t>
            </a:r>
            <a:endParaRPr lang="en-US" sz="1302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значительные различия в видовом составе, средах обитания и размножении среди голосеменных, подчёркивая их экологическое и биологическое разнообразие.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 и флористические исследования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Гнетовые: разнообразие и особенности семейства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Гнетовые включают три ботанически разных семейства: Вельвичиевые, Эфедровые и Гнетумовые, каждый из которых имеет уникальное строение и приспособления.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Эфедра содержит алкалоиды, применяемые в медицине для создания лекарств, её распространение охватывает Евразию и Америку.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Вельвичия удивительная обитает в пустынях Намибии и живёт до 2000 лет, имея всего два листа, непрерывно растущих на протяжении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Гнетум — тропическое растение с широкими листьями, встречается в Юго-Восточной Азии и Африке, обладая развитой сосудистой системой.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голосеменных к окружающей среде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восковой налет уменьшается испарение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воска на поверхности хвои снижает потерю воды, помогая растениям выживать в засушливых и холодных условиях. Эта особенность характерна для сосновых лесов с суровым климатом.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минимизируют водообмен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иглы хвойных уменьшают площадь поверхности, через которую происходит испарение, что значительно повышает их устойчивость к засухе и морозам.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обеспечивают доступ к воде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корневая система позволяет голосеменным доставать влагу из глубоких слоёв почвы, например, вельвичия аккумулирует воду в листьях, что помогает выдерживать длительную засуху.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размеры древесных голосеменных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Секвойи занимают верхнюю строчку по высоте и возрасту, являясь одними из старейших и самых высоких деревьев на планете.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демонстрируют уникальную способность достигать экстремальной долговечности и высоты, что выделяет их среди других растений.
</a:t>
            </a:r>
            <a:endParaRPr lang="en-US" sz="144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дендрологии, 2020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голосеменными и покрытосеменными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голосеменных семена расположены открыто на чешуях шишек, отсутствует защитная завязь, и отсутствуют настоящие цветки и плоды.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голосеменных происходит преимущественно ветром, в отличие от покрытосеменных с разнообразными способами, включая животных и насекомых.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отличаются наличием двойного оплодотворения и образованием плодов, что повышает их размножающую эффективность.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покрытосеменных значительно превосходит голосеменные — около 300 000 против примерно 1000 видов соответственно.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биоразнообразие голосеменных
</a:t>
            </a:r>
            <a:endParaRPr lang="en-US" sz="2465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обеспечивают пищу и укрытие для многочисленных видов млекопитающих, птиц и насекомых, поддерживая сложные экологические сети.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среды обитания для животных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альпийские леса формируются преимущественно хвойными, создавая огромные биомы с уникальными климатическими условиями и биотическими связями.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как крупные экосистемы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голосеменных предотвращает смыв почвы, а хвоя помогает защищать грунт от вымывания и выветривания, сохраняя стабильность экосистемы.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почвы и защита от эрозии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проблемы сохранения голосеменных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расширение сельскохозяйственных земель сокращают естественные ареалы обитания голосеменных видов.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столкновению с новыми стрессами, включая повышение температуры и засухи, ухудшая режимы роста и размножения.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Реликтовые виды, такие как саговники и тисы, особенно уязвимы из-за медленного развития и редкой плодоношения, что усложняет их восстановление.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хвойных растений часто присутствуют в народном искусстве и традициях, символизируя связь с природой и духовную силу.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голосеменных в науку, культуру и медицину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голосеменных помогает понять эволюцию растений и адаптационные механизмы в меняющихся климатических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Гинкго билоба широко используется в фармацевтике для улучшения когнитивных функций и укрепления сосудов.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голосеменных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остистая — древнейшее дерево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самой старой сосны остистой в Калифорнии превышает 5000 лет, что делает её одним из самых долгоживущих организмов на Земле.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Вельвичия удивительная — рекордсмен по листьям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растение выращивает всего два листа, которые беспрерывно растут в течение всей жизни, достигая длины до 4 метров и выдерживая суровые пустынные условия.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Обезвреживание ядовитых семян саговников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Австралии научились безопасно обрабатывать ядосодержащие семена саговников методом длительного вымачивания и обжаривания, что позволяет использовать их в пище.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ключ к пониманию истории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сохраняют важные эволюционные особенности и играют значительную роль в экосистемах и жизни человека, требуя охраны и дальнейших исследований.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2026-05-08T01:31:08Z</dcterms:created>
  <dcterms:modified xsi:type="dcterms:W3CDTF">2026-05-08T01:31:08Z</dcterms:modified>
</cp:coreProperties>
</file>