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Васильевич Ломоносов: учёный, поэт и реформатор русского слова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изменил русский язык, науку и образование.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Ломоносов изменил русскую культуру XVIII 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Россия быстро менялась: росли школы, развивалась наука, появлялись новые книги. Ломоносов помог русскому языку стать точнее, богаче и удобнее для литературы, учёбы и государственных дел.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Ломоносова: путь из северной деревни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1711 год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родился в деревне Мишанинская под Архангельском. С детства он видел тяжёлый труд, северную природу и слышал живую народную речь.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интересы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 учёбы Ломоносов проявлял любознательность и стремление к знаниям. Именно это желание выйти за пределы привычной жизни определило его дальнейший путь.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впечатления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Севера воспитало в нём наблюдательность и уважение к точному слову. Эти качества позже помогли ему в науке, поэзии и работе над языком.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учёбе: Москва, Петербург, Германия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1730 году Ломоносов отправился в Москву, чтобы учиться, хотя дорога была долгой и трудной. В Славяно-греко-латинской академии он получил прочную основу гуманитарного образования.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продолжил занятия в Петербурге и Марбурге. Там Ломоносов изучал риторику, поэтику, философию и языки, а также познакомился с европейской научной культурой.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деятельности Ломоносова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широко Ломоносов работал в разных сферах.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был не только поэтом, но и учёным-энциклопедистом, поэтому его влияние затронуло сразу несколько областей культуры.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биографии и основных направлений деятельности М. В. Ломоносова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как поэт XVIII века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писал оды и торжественные стихи для важных событий. В них он прославлял Родину, науку и сильное государство, используя высокий книжный язык и яркие образы.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отличались строгой композицией и чётким ритмом. Благодаря этому они звучали торжественно и помогали показать, что русский язык подходит для высокой поэзии.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современников Ломоносов стал примером нового поэта. Он сумел соединить литературную традицию, образованность и чувство силы родного слова.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трёх штилей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штиль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Использовался для од, героических тем и торжественных речей. Такой стиль требовал особенно выразительной и книжной 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штиль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Подходил для писем, стихов и рассказов. Он был более простым, но сохранял литературную точность и ясность.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штиль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Применялся в песнях, комедиях и бытовых сценах. Этот стиль был ближе к живой разговорной речи и делал текст естественнее.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«Российская грамматика»: книга, которая упорядочила язык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получил чёткие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1755 году Ломоносов создал труд, который помог описать устройство русского языка понятнее и системнее. Он объяснил, как работают части речи, и показал, что литературная норма может быть ясной и устойчивой. Для школы это стало важной опорой, а для будущих филологов — началом серьёзного изучения языка.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 учёбы и для будущих авторов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«Российская грамматика» была нужна не только учёным. Она помогала тем, кто писал тексты, учил детей или хотел говорить и писать грамотно. Ломоносов показал, что правила языка можно описать так, чтобы ими могли пользоваться многие поколения.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развитию филологии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Ломоносова стал важным этапом в истории русской науки о языке. Он не просто собрал правила, а связал их с литературой, стилем и культурой речи. Именно поэтому его книга долго оставалась значимой для образования.
</a:t>
            </a:r>
            <a:endParaRPr lang="en-US" sz="10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литературные идеи и труды Ломоносова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труды Ломоносова помогали развивать стих, язык и литературную норму.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работал сразу в нескольких направлениях, но все они вели к одной цели: сделать русский литературный язык более стройным и выразительным.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литературоведческие сведения о М. В. Ломоносове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развитие русского стихосложения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поддержал переход к силлабо-тоническому стихосложению. В нём важны и слоги, и ударения, поэтому русский стих стал звучать естественнее для слуха.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 поэтам понять, как строить строку так, чтобы ритм не мешал смыслу. Это сделало стихи более гибкими и удобными для разных тем.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открыла путь к более точной и музыкальной поэзии. Она оказала влияние на литературу XVIII века и подготовила почву для будущих поэтов.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показал, что стих может быть не только красивым, но и организованным. Его работа стала важным шагом в развитии русской поэтической культуры.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наблюдений к новой норме русского языка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речь, обучение в России и Европе, занятия риторикой и поэтикой, затем создание теории трёх штилей и «Российской грамматики»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и идея просвещения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считал, что образованный человек приносит пользу не только себе, но и всей стране. Поэтому он поддерживал учёбу, книги и распространение знаний.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трудах он стремился соединить науку и литературу. Для него точный язык был важен не меньше красивого слога, потому что именно он помогает ясно объяснять мысли.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в его понимании означало доступность знаний для широкого круга людей. Он выступал за развитие школ, университетов и понятной, выразительной русской речи.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Московский университет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1755: открытие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инициативе Ломоносова и Ивана Шувалова был открыт Московский университет. Он стал первым крупным университетом в России.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начал готовить учёных, преподавателей и образованных людей. Это расширило круг тех, кто работал с наукой и словом.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университета укрепило роль русского языка в обучении и науке. Для литературы это означало рост числа читателей и авторов.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не только даты, но и быстрое расширение его интересов: от учёбы к науке, литературе и общественной деятельности.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короткую жизнь Ломоносов успел повлиять сразу на науку, язык и образование, поэтому его вклад оказался особенно значительным.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М. В. Ломоносова: 1711, 1730, 1736, 1740-е, 1755, 1765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од Ломоносова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государственная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одах Ломоносов прославляет Россию, её победы и значение для будущего. Такие стихи звучат торжественно и подчёркивают чувство гражданской ответственности.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просвещение и высокий слог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мотив — наука и просвещение. Поэт показывает, что знания, порядок мысли и красивый язык могут служить и искусству, и государству.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Ломоносов работал в Академии наук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занимался опытами и писал труды по разным наукам. Он стремился доказать, что в России можно развивать собственную сильную научную школу.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 защита новых идей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не боялся отстаивать свои взгляды. Он спорил с противниками и убеждал современников, что наука должна развиваться свободно и последовательно.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Филологические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изучал русский язык, создавал правила и объяснял, как лучше строить литературную речь. Эти труды помогли укрепить языковую норму.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русского учёного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работа в Академии наук показала, что русский учёный может быть признанным исследователем. Это повысило престиж и науки, и русского языка.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в памяти потомков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сохранилось в названиях учреждений, улиц и музеев. Это показывает, насколько широко он вошёл в культурную память.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Ломоносове связана сразу с несколькими сферами: наукой, образованием и литературой. Его имя остаётся узнаваемым и сегодня.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увековечения памяти М. В. Ломоносова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Ломоносов важен для уроков литературы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понять, как в XVIII веке складывался русский литературный язык. На его примере видно, что язык можно не только использовать, но и сознательно совершенствовать.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труды показывают связь между поэзией и правилами речи. Ученики видят, что стихотворство зависит не только от вдохновения, но и от точного знания языка.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раскрывает роль литературы в жизни общества. Его произведения связаны с идеями просвещения, гражданской ответственности и уважения к науке.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его биографии показывает силу характера и упорства. Это помогает понять, что большие достижения часто начинаются с труда, любознательности и веры в цель.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помогли Ломоносову добиться успеха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особенно заметны в его упорной учёбе, научных опытах и стремлении менять русскую литературу к лучшему.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Ломоносова объясняется сочетанием характера и таланта: он не ограничивался одной областью и умел доводить начатое до результата.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В. Ломоносове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— человек, который изменил русскую культуру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показал, что учёный, поэт и просветитель могут быть одним человеком. Он помог русскому слову стать точнее, богаче и увереннее, а его идеи важны до сих пор.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2026-05-23T04:44:19Z</dcterms:created>
  <dcterms:modified xsi:type="dcterms:W3CDTF">2026-05-23T04:44:19Z</dcterms:modified>
</cp:coreProperties>
</file>