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628200"/>
            <a:ext cx="5418900" cy="155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Перпендикулярность плоскостей: основная тема урока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38750"/>
            <a:ext cx="3922800" cy="14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 по определению и признакам распознавать перпендикулярность плоскостей в пространстве.
</a:t>
            </a:r>
            <a:endParaRPr lang="en-US" sz="11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270000"/>
            <a:ext cx="51393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в стереометрии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Перпендикулярность плоскостей постоянно появляется в задачах про куб, прямоугольный параллелепипед, призмы и пирамиды. Она помогает анализировать грани, строить перпендикуляры, находить углы и обосновывать свойства фигур, развивая точное пространственное мышление.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плоскости называют перпендикулярными, если угол между ними равен 90°. Такой угол связывает идею прямого угла сразу с двумя плоскостями в пространстве.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пересечения этих плоскостей называется ребром двугранного угла. Именно вдоль ребра удобнее рассматривать взаимное положение плоскостей.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одна плоскость содержит прямую, перпендикулярную другой плоскости, то плоскости перпендикулярны. Так определение соединяет прямую и плоскость в единую логическую схему.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перпендикулярных плоскостей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1232040"/>
            <a:ext cx="4782600" cy="3326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и формулировки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удобных способа распознать перпендикулярность плоскостей и понять, как их использовать при доказательствах.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задачах достаточно перейти от прямого угла к перпендикулярности двух плоскостей через одну подходящую прямую и ребро.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10 класс
</a:t>
            </a:r>
            <a:endParaRPr lang="en-US" sz="8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7201"/>
            <a:ext cx="4960800" cy="1177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5" y="2424393"/>
            <a:ext cx="4960800" cy="1177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5" y="3688877"/>
            <a:ext cx="4960800" cy="1177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Наглядная модель на кубе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6279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Соседние грани как прямой двугранный угол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куба любые две соседние грани образуют прямой двугранный угол. На чертеже это помогает быстро понять, где именно «включается» перпендикулярность плоскостей. Важно находить общую линию их пересечения.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975" y="2428881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Ребра из одной вершины задают взаимную ориентацию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ребра, выходящие из одной вершины куба, попарно взаимно перпендикулярны. Именно они помогают воспринимать три направления в пространстве как «координатные оси». Так легче удерживать связь между прямыми и плоскостями при доказательствах.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9975" y="3693365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выделяют на рисунке главное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учебных схемах обычно показывают одну грань, соседнюю грань и отмечают прямой угол между ними. Общая линия пересечения граней становится опорой для дальнейших построений и проверок. Это тренирует навык «видеть конструкцию».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схема доказательства в задачах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рассуждений от условия к выводу о перпендикулярности двух плоскостей.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7425" y="1487300"/>
            <a:ext cx="228900" cy="228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425" y="3236075"/>
            <a:ext cx="228900" cy="22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3050" y="1473000"/>
            <a:ext cx="200550" cy="22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8875" y="3236075"/>
            <a:ext cx="228900" cy="22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перпендикулярности через прямую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5900" y="14821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прямой — к плоскостям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плоскость содержит прямую, перпендикулярную другой плоскости, то плоскости перпендикулярны. Это превращает задачу о плоскостях в проверку условия на прямой.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85900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доказательство вместо длинных построений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прямой к целой плоскости обычно сокращает рассуждения. Вместо множества шагов вы опираетесь на один проверяемый перпендикуляр и сразу получаете требуемый результат.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87325" y="1467898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условие уже «задано» ребром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особенно удобен, если в условии встречаются перпендикулярные ребра, высоты, боковые грани или осевые линии многогранника. Тогда достаточно аккуратно выбрать нужную прямую.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7325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Фокус на точном выборе прямой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применить признак, важно, чтобы выбранная прямая лежала в одной из плоскостей и была перпендикулярна другой. Тогда вывод о перпендикулярности двух плоскостей становится логически строгим.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перпендикулярность плоскостей встречается чаще всего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школьных задач строится на прямоугольных «каркасах», где есть очевидные прямые углы и удобные ребра. Поэтому доказательства получаются наглядными и последовательными.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проще геометрическая модель и больше прямоугольных граней, тем легче выделить линию пересечения и опереться на прямые, лежащие в плоскостях. Это ускоряет доказательства и снижает вероятность ошибок.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 типичным моделям учебных задач (по описанию сценария урока), 10 класс
</a:t>
            </a:r>
            <a:endParaRPr lang="en-US" sz="8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линии пересечения плоскостей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найти опорное ребро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выделяют общую линию, по которой плоскости пересекаются. Эта линия становится «центром» всех дальнейших рассуждений о двугранном угле.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24200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Провести прямую в одной плоскости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 одной из плоскостей проводят прямую, удобную для проверки. Ключевая цель — получить прямой угол относительно линии пересечения.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6757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Привязать перпендикулярность к двум плоскостям
</a:t>
            </a:r>
            <a:pPr algn="l" indent="0" marL="0">
              <a:lnSpc>
                <a:spcPct val="115000"/>
              </a:lnSpc>
              <a:buNone/>
            </a:pPr>
            <a:r>
              <a:rPr lang="en-US" sz="5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удаётся установить перпендикулярность проведённой прямой к линии пересечения и связать её с другой плоскостью, вывод о взаимной ориентации становится обоснованным.
</a:t>
            </a:r>
            <a:endParaRPr lang="en-US" sz="117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Двугранный угол и его элементы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93100" y="1999875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Перпендикулярные плоскости образуют прямой двугранный угол. У двугранного угла выделяют две полуплоскости, а также ребро — линию пересечения этих плоскостей.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593100" y="3177631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Величина прямого двугранного угла равна 90°. На схеме обычно показывают обе плоскости, их общую линию и отметку прямого угла, чтобы связать визуальную модель с определением.
</a:t>
            </a:r>
            <a:endParaRPr lang="en-US" sz="10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1608318"/>
            <a:ext cx="4782600" cy="25741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Термины, которые должны быть в решении задач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словарь для доказательств: как назвать плоскости, линию их пересечения, прямую, перпендикулярную плоскости, и сам угол между плоскостями. Эти записи помогают не терять логические связи.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термины записаны точно, доказательство становится проверяемым: видно, что именно вы сравниваете (плоскости), где фиксируете угол (ребро) и как используете перпендикулярность (через прямую).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геометрическая терминология, 10 класс
</a:t>
            </a:r>
            <a:endParaRPr lang="en-US" sz="8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22627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две плоскости перпендикулярны, то любая прямая, лежащая в одной из них и перпендикулярная их линии пересечения, оказывается перпендикулярной другой плоскости.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3461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точку пересечения можно провести в одной плоскости разные прямые, удовлетворяющие условию перпендикулярности к линии пересечения; соответствующие сечения будут различными, но вывод о перпендикулярности сохранится.
</a:t>
            </a:r>
            <a:endParaRPr lang="en-US" sz="9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042954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факты позволяют переносить информацию с чертежа на доказательство: достаточно один раз установить связь прямой с линией пересечения, чтобы затем распространить ее на всю плоскость.
</a:t>
            </a:r>
            <a:endParaRPr lang="en-US" sz="922" dirty="0"/>
          </a:p>
        </p:txBody>
      </p:sp>
      <p:sp>
        <p:nvSpPr>
          <p:cNvPr id="8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перпендикулярных плоскостей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3951300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работе с многогранниками свойства перпендикулярных плоскостей помогают перейти от локального угла (вдоль ребра) к общему взаимному расположению граней и тем самым упростить рассуждения.
</a:t>
            </a:r>
            <a:endParaRPr lang="en-US" sz="9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многогранники и их учебные модели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телах часто можно сразу выделить соседние грани, провести нужные перпендикуляры и работать с прямыми углами, не перегружая доказательство лишними конструкциями.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доля приходится на куб и прямоугольный параллелепипед: эти модели дают надежный «каркас» для освоения ориентации плоскостей в пространстве.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Оценочное распределение по типичным темам школьных задач (по данным автора материала)
</a:t>
            </a:r>
            <a:endParaRPr lang="en-US" sz="8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825" y="1828191"/>
            <a:ext cx="384600" cy="3076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0000" y="1797831"/>
            <a:ext cx="368400" cy="36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4100" y="1797831"/>
            <a:ext cx="322350" cy="368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теме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80825" y="2394191"/>
            <a:ext cx="25110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Ориентация «на глаз»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Ошибка: считать плоскости перпендикулярными только по внешнему виду рисунка. Чертеж может быть неточным, а в решении нужно обосновывать 90° через определения или признаки перпендикулярности.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321899" y="2394191"/>
            <a:ext cx="25110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Смешивание перпендикулярностей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Ошибка: путать перпендикулярность прямой и плоскости с перпендикулярностью двух плоскостей. Это разные по смыслу утверждения, и доказываются они разными шагами.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62973" y="2394191"/>
            <a:ext cx="25110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Забытое ребро двугранного угла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Ошибка: не указать линию пересечения плоскостей в записи доказательства. Без ребра двугранного угла остается неясным, к чему именно относится прямой угол и где проверяется условие.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решения задач на доказательство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Типовой алгоритм для куба, призмы, пирамиды и прямоугольного параллелепипеда: от условия к нужному признаку перпендикулярности.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окружающей среды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93100" y="1999875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комнате пол и стена обычно образуют прямой угол: они задают наглядный образ двух перпендикулярных плоскостей. По сути, это «простая» модель двугранного угла, знакомая каждому с детства.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593100" y="3177631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Похожее соответствие есть у коробки и книги, поставленной вертикально: одна грань играет роль основания, другая — боковой поверхности. Даже крышка ноутбука в открытом положении относительно основания демонстрирует ту же идею с жесткими соединениями.
</a:t>
            </a:r>
            <a:endParaRPr lang="en-US" sz="10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виды задач встречаются в 10 классе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задания на доказательство: они тренируют перенос условия на чертёж и выбор подходящей прямой в одной плоскости.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учащиеся отрабатывают модели куба и прямоугольного параллелепипеда: в них удобно выделять ребро и строить доказательства через прямые углы.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 типичным темам школьных упражнений (по данным авторского материала)
</a:t>
            </a:r>
            <a:endParaRPr lang="en-US" sz="8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39405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координатной геометрии перпендикулярность плоскостей проверяют через нормальные векторы. Если нормали двух плоскостей взаимно перпендикулярны, то в заданной постановке плоскости образуют прямой угол.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координатной геометрией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40130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полезен, когда на рисунке трудно «увидеть» ребро двугранного угла, а условие дано формулами или координатами точек. Тогда переход к векторам делает задачу вычислимой.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1139330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 плоскостей переводят пространственную задачу в алгебраическую: вместо построений достаточно подставлять координаты и работать с коэффициентами. Это снижает зависимость от качества чертежа.
</a:t>
            </a:r>
            <a:endParaRPr lang="en-US" sz="922" dirty="0"/>
          </a:p>
        </p:txBody>
      </p:sp>
      <p:sp>
        <p:nvSpPr>
          <p:cNvPr id="11" name="Text 5"/>
          <p:cNvSpPr txBox="1"/>
          <p:nvPr/>
        </p:nvSpPr>
        <p:spPr>
          <a:xfrm>
            <a:off x="4740055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координатной геометрией помогает глубже понять смысл перпендикулярности: геометрический факт превращается в свойство направлений, которое можно проверять строго по формулам.
</a:t>
            </a:r>
            <a:endParaRPr lang="en-US" sz="9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Перпендикулярность плоскостей задается прямым двугранным углом: в доказательстве важно указать, какие именно плоскости рассматриваются и где проходит их линия пересечения.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выводы по теме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3242037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обосновать 90°, часто достаточно перейти к перпендикулярной прямой: она строится или выбирается в одной плоскости так, чтобы она была перпендикулярна ребру двугранного угла, и тогда вывод становится корректным.
</a:t>
            </a:r>
            <a:endParaRPr lang="en-US" sz="922" dirty="0"/>
          </a:p>
        </p:txBody>
      </p:sp>
      <p:sp>
        <p:nvSpPr>
          <p:cNvPr id="9" name="Text 4"/>
          <p:cNvSpPr txBox="1"/>
          <p:nvPr/>
        </p:nvSpPr>
        <p:spPr>
          <a:xfrm>
            <a:off x="6214074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опорные элементы — линия пересечения плоскостей, найденные перпендикуляры в многогранниках и признаки взаимного расположения прямых и плоскостей. Уверенность в этих шагах делает решения короче.
</a:t>
            </a:r>
            <a:endParaRPr lang="en-US" sz="9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37204" y="0"/>
            <a:ext cx="320464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урока: что нужно знать о перпендикулярных плоскостях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Перпендикулярные плоскости связывают определение двугранного угла, признаки перпендикулярности и свойства многогранников в одну систему. В задачах опирайтесь на линию пересечения, выбор прямой и точные геометрические признаки — это основа для будущих тем: расстояний, углов и координатных методов.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2026-05-14T03:58:00Z</dcterms:created>
  <dcterms:modified xsi:type="dcterms:W3CDTF">2026-05-14T03:58:00Z</dcterms:modified>
</cp:coreProperties>
</file>