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чк и чн: маленькие буквы, большое правило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писать чк и чн без мягкого знака.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чк и чн в словах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сочетания встречаются в обычных словах, которые мы читаем, пишем и слышим каждый день: ручка, птичка, ночной, конечно. Они часто попадаются в тетрадях и диктантах, поэтому их важно узнать сразу.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буквы ч в сочетаниях чк и чн мягкий знак не пишется. Это короткое правило помогает сразу выбрать правильный вариант и не добавлять лишнюю букву.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Пишем: ручка, речка, ночка, ночной, печка. Во всех этих словах ч и следующая буква дружат без ь, поэтому слово выглядит и читается правильно.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писать: ручька, речька, ночька, ночъной. Такие варианты сразу нарушают правило, и ошибка становится заметной. Здесь достаточно помнить одну простую подсказку.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2737" y="2151250"/>
            <a:ext cx="415575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3477" y="2114972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9782" y="2131725"/>
            <a:ext cx="484838" cy="554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мягкий знак не нужен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звучание ч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ч сама по себе звучит мягко. Поэтому рядом с к и н не нужно добавлять ещё один мягкий знак: он был бы лишним.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чтение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чк и чн читаются легко и без спотыканий. Между буквами нет лишнего знака, поэтому слово звучит плавно и понятно.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правило письма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редкое исключение, а привычное правило русского языка. Оно помогает писать слова аккуратно и одинаково в учебнике, тетради и диктанте.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Ручка для ученика
</a:t>
            </a:r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лежит ручка, и она сразу напоминает о правиле. В слове ручка после ч нет мягкого знака, поэтому писать его нужно просто и аккуратно. Такое слово часто встречается на уроках и в тетрадях.
</a:t>
            </a:r>
            <a:endParaRPr lang="en-US" sz="1352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Свечка и птичка
</a:t>
            </a:r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Свечка может стоять на столе, а птичка — сидеть на ветке за окном. Оба слова пишутся с чк без ь. Их легко представить, поэтому запомнить написание помогает и картинка, и само правило.
</a:t>
            </a:r>
            <a:endParaRPr lang="en-US" sz="1388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и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14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девочка и точка сочетание чк тоже пишется без мягкого знака. Эти слова знакомы каждому школьнику, ведь они часто встречаются в рассказах, упражнениях и устных ответах.
</a:t>
            </a:r>
            <a:endParaRPr lang="en-US" sz="1413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чк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чн встречается в словах ночной, дачный и яблочный. После ч мягкий знак не нужен, поэтому слово пишется спокойно и ровно, без лишней буквы.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есть слова конечно и скучно. Они часто звучат в разговоре, поэтому важно сразу запомнить написание. Чн в них тоже обходится без 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чн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помнить отдельно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конечно часто вызывает сомнение, но правило остаётся прежним: после ч мягкий знак не пишется. Это слово очень часто встречается в речи и заданиях.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скучно тоже нет ь после ч. Оно помогает описать настроение, когда урок тянется дольше обычного. Запомнить его полезно каждому ученику.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нарочно пишется без мягкого знака. Оно похоже на хитрое слово-ловушку, но если вспомнить правило, ошибка исчезает очень быстро.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яичница после ч мягкий знак не нужен. Такое слово часто встречается в жизни, поэтому его особенно важно писать уверенно и без лишних букв.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слово с чк или чн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быстро увидеть, нужен ли мягкий знак.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правильных и неправильных вариантов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пары слов: ручка — ручька, речка — речька. В правильных вариантах мягкого знака нет, и именно это помогает увидеть верное написание сразу.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пара: ночной — ночьной. Лишний ь делает слово неправильным. Когда рядом стоят чк или чн, мягкий знак не нужен ни в одном случае.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сравнения хорошо работают в тетради и на доске. Ошибка заметна почти сразу, как крошечное пятнышко на чистом листе, и её легко исправить.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7888" y="2135380"/>
            <a:ext cx="616800" cy="493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6002" y="2105050"/>
            <a:ext cx="415575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7988" y="2105050"/>
            <a:ext cx="554100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эти слова звучат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980551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звучат мягко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 чк и чн буква ч уже звучит мягко. Поэтому печка, речка и ночной произносятся легко, без лишнего усилия.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50805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Слышим и пишем правильно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слух и грамотность дружат. Если помнить правило про чк и чн, можно уверенно писать слова в диктанте, упражнении и письме.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29316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подсказывает написание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звучит плавно, его легче запомнить. Слух помогает заметить знакомое сочетание, а правило подсказывает, что мягкий знак не нужен.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654" y="2126300"/>
            <a:ext cx="2525242" cy="269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1021" y="2126300"/>
            <a:ext cx="2538408" cy="269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79" y="2126300"/>
            <a:ext cx="2525242" cy="2696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23996" y="2126300"/>
            <a:ext cx="2538408" cy="2696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чк в школьной жизни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759675" y="5030725"/>
            <a:ext cx="24729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Ручка, которой пишут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ручка лежит почти у каждого ученика. Она помогает писать буквы, слова и аккуратные строчки в тетради. В слове «ручка» сочетание чк пишется без мягкого знака, поэтому оно выглядит коротко и понятно.
</a:t>
            </a:r>
            <a:endParaRPr lang="en-US" sz="947" dirty="0"/>
          </a:p>
        </p:txBody>
      </p:sp>
      <p:sp>
        <p:nvSpPr>
          <p:cNvPr id="14" name="Text 3"/>
          <p:cNvSpPr txBox="1"/>
          <p:nvPr/>
        </p:nvSpPr>
        <p:spPr>
          <a:xfrm>
            <a:off x="3491838" y="5030725"/>
            <a:ext cx="24729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у доски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может вызвать девочку прочитать предложение или решить задачу. В этом слове тоже есть чк, и между буквами не нужен мягкий знак. Такое написание легко запомнить, если часто встречать слово в классе и на перемене.
</a:t>
            </a:r>
            <a:endParaRPr lang="en-US" sz="947" dirty="0"/>
          </a:p>
        </p:txBody>
      </p:sp>
      <p:sp>
        <p:nvSpPr>
          <p:cNvPr id="15" name="Text 4"/>
          <p:cNvSpPr txBox="1"/>
          <p:nvPr/>
        </p:nvSpPr>
        <p:spPr>
          <a:xfrm>
            <a:off x="6223988" y="5030725"/>
            <a:ext cx="24729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Свечка и точка в тетради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рисунке можно увидеть свечку, а в тетради — точку в конце предложения. Оба слова помогают заметить правило в обычной школьной работе. Сочетание чк пишется слитно, без лишней буквы ь.
</a:t>
            </a:r>
            <a:endParaRPr lang="en-US" sz="947" dirty="0"/>
          </a:p>
        </p:txBody>
      </p:sp>
      <p:sp>
        <p:nvSpPr>
          <p:cNvPr id="16" name="Text 5"/>
          <p:cNvSpPr txBox="1"/>
          <p:nvPr/>
        </p:nvSpPr>
        <p:spPr>
          <a:xfrm>
            <a:off x="8956163" y="5030725"/>
            <a:ext cx="24729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Строчка и клеточка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пишет в клеточку или по строчке, он много раз встречает слова с чк. Они встречаются в заданиях, упражнениях и аккуратных записях. Это удобные примеры, чтобы помнить: после ч мягкий знак не ставится.
</a:t>
            </a:r>
            <a:endParaRPr lang="en-US" sz="9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и тёплые слова с чн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рассказ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историях слово «ночной» часто появляется рядом с луной, тишиной и сонным городом. В сочетании чн мягкий знак не нужен, и слово звучит плавно, как тихий вечер.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Дачный и яблочный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«дачный» и «яблочный» сразу вызывают яркие картинки: домик за городом и душистое яблоко. Они звучат немного волшебно, а пишутся по одному простому правилу — без ь после ч.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ошибки появляются чаще всего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дети ошибаются в словах, которые слышат очень часто: «конечно», «скучно», «нарочно», «яичница». Эти слова знакомые, но именно в них легко по привычке поставить лишний мягкий знак.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Трудность появляется и тогда, когда слово звучит мягко и хочется дополнить его мягким знаком. Но правило остаётся прежним: после ч в сочетаниях чк и чн буква ь не пишется.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ошибки встречаются в словах с уменьшительным значением: «девочка», «птичка», «лампочка», «ручка». В них сочетание чк должно писаться без ь, даже если слово кажется маленьким и ласковым.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не торопиться и сразу искать сочетание чк или чн. Если оно есть, писать нужно коротко и аккуратно — без лишней буквы между согласными.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правило по шагам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услышать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Произнеси слово вслух и послушай, как звучит буква ч. В словах с чк и чн она уже мягкая, поэтому лишний мягкий знак не нужен.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увидеть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после ч букву к или н. Если она стоит рядом, запомни простой порядок: чк и чн пишутся без ь, как в словах «ручка» и «ночной».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 повторить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короткую фразу: «Чк и чн — без мягкого знака». Несколько повторений помогают запомнить правило быстро и без путаницы.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ошибку в слове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для слов с сочетаниями чк и чн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475" y="2151250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3327" y="2145622"/>
            <a:ext cx="554400" cy="49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4414" y="2131725"/>
            <a:ext cx="415575" cy="554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в словах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«ручка», «точка» и «строчка» сразу слышится школьная жизнь. Эти примеры часто встречаются в тетрадях и помогают запомнить, что сочетание чк пишется без мягкого знака.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Хитрые, но послушные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«Девочка», «клеточка» и «лампочка» выглядят немного похожими на ловушки, но правило одно. Если после ч стоит к, мягкий знак не пишется, и слово остаётся аккуратным.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ночи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«ночной» напоминает о тишине, темноте и спокойном вечере. В сочетании чн мягкий знак не нужен, поэтому слово читается и пишется легко.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примеры для запоминания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правило запомнилось быстрее, помогают яркие слова: «птичка», «зайчонок», «ручка», «свечка». Их легко представить глазами, а значит, и написать правильно становится проще.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удобно повторять слова «ночной» и «конечно». Они звучат по-доброму и немного забавно, но правило в них строгое: после ч в сочетаниях чк и чн мягкий знак не ставится.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на письме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слове есть сочетание чк, между буквами не ставится мягкий знак. Так пишутся слова «ручка», «речка», «печка» и другие похожие примеры.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же правило действует и для сочетания чн. В словах «ночной», «конечно» и «скучно» буква ь после ч не нужна, хотя рука иногда так и тянется её поставить.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себя полезно сразу во время письма. Достаточно увидеть букву ч и посмотреть, какая буква идёт следом: к или н подсказывают правильный ответ.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часто встречается в упражнениях, диктантах и словарной работе. Чем чаще его повторять, тем легче писать без ошибок каждый день.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себя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04340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 слово для проверки: «печка», «девочка» или «точка». Сначала прочитай его внимательно и найди сочетание чк.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365309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ещё раз на словах «ночной», «скучно», «конечно». Если ответ получается быстро, значит правило уже хорошо запомнилось.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534824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Посмотри, какая буква стоит после ч. Если это к или н, сразу вспоминай правило и убирай лишний мягкий знак из мысли.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Чк и чн — пишем без ь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 простой: в сочетаниях чк и чн мягкий знак не нужен. Если помнить это правило, слова «ручка», «ночной» и «конечно» будут писаться уверенно и без ошибок.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2026-05-21T20:02:23Z</dcterms:created>
  <dcterms:modified xsi:type="dcterms:W3CDTF">2026-05-21T20:02:23Z</dcterms:modified>
</cp:coreProperties>
</file>