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конструкций «be/look/feel» с прилагательными и наречиями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различий в употреблении глаголов-связок с прилагательными и наречиями.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изучения конструкций «be», «look», «feel»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помогают выразить состояния, внешний вид и чувства, часто встречаются в текстах и разговорах, особенно важны для школьников, изучающих английский.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«be» с прилагательными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«Be» служит для описания признаков или качеств, постоянных или временных, например, "He is kind" отражает факт о человеке.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связывает подлежащее с характеристикой без оценки внешности или чувства, что отличает его от «look» и «feel».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прилагательные с «be»: "happy", "busy", "kind", которые описывают состояние или свойства субъекта.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«You look tired» означает наблюдаемое состояние человека по его внешнему виду, выражению лица или жестам. Визуальная оценка помогает понять его усталость.
</a:t>
            </a:r>
            <a:endParaRPr lang="en-US" sz="100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«It looks delicious» показывает впечатление от еды на основе её вида, цвета и презентации, что стимулирует аппетит и ожидание вкуса.
</a:t>
            </a:r>
            <a:endParaRPr lang="en-US" sz="1105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«look» в описании внешности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глагола «feel» с прилагательными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«Feel» выражает внутренние ощущения и эмоции субъекта, например: "I feel nervous" показывает внутреннее состояние.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применяется для описания физического состояния, например, «She feels sick», что указывает на самочувствие.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«Feel» не используется для описания внешнего вида, а только для субъективных ощущений или настроений.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применяемые с «feel», подчёркивают личное восприятие, например, confident, happy, sad.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5818" y="2958918"/>
            <a:ext cx="410962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прилагательными и наречиями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существительные: например, "beautiful girl" — характеризуют предмет или лицо.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глаголы или другие наречия: "runs quickly" указывает, как выполняется действие.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 «be», «look», «feel»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глаголами обычно употребляются прилагательные, наречия здесь неуместны.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 прилагательное, а когда наречие
</a:t>
            </a:r>
            <a:endParaRPr lang="en-US" sz="2883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«be», «look», «feel» —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глаголами-связками всегда употребляются прилагательные, например: She looks happy — это описание состояния или вида.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действия —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используются с глаголами движения или действия, например: He runs quickly — наречие описывает способ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прилагательные ошибочно заменяют наречиями, например, "She looks nicely" неверно, правильно — "She looks nice".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встречается ошибка "He feels badly" вместо "He feels bad", что меняет смысл выражения.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между прилагательным и наречием сохраняет точность выражения и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Глаголы-связки: определение и роль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Глаголы-связки соединяют подлежащее с определением состояния или качества, не выражая действия напрямую.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"She is creative", "You look tired", "We feel happy" — все описывают состояние, а не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прилагательные с «be», «look», «feel»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«happy» и «tired» чаще всего сочетаются с «be», что отражает описание состояний.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употреблении подчеркивают специфическую функцию каждого глагола-связки в описании состояния или внешности.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словари для средней школы,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конструкций на примерах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разницу в значениях прилагательного tired с глаголами-связками «be», «look» и «feel». Это помогает понять, как одно слово меняет смысл в зависимости от используемого глагола.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разных глаголов меняет характеристику: факт, внешний вид или внутренние чувства.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английского языка для 7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на лице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«He looks surprised» означает, что выражение лица говорит об удивлении человека. Это видно по широко открытым глазам и поднятым бровям, что помогает слушателям понять эмоции без слов.
</a:t>
            </a:r>
            <a:endParaRPr lang="en-US" sz="88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Смятение и неуверенность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«She looks confused», обычно имеют в виду выражение лица с нахмуренными бровями и задумчивым взглядом. Такие визуальные сигналы делают общение более богатым и понятным.
</a:t>
            </a:r>
            <a:endParaRPr lang="en-US" sz="821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«They look interested» описывает выражение сосредоточенного и любопытного лица. Яркий взгляд и кивок поддерживают понимание вовлечённости в разговор или ситуацию.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 «look» и мимика: как читается лицо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 чувств и ощущений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«feel» часто сочетается с прилагательными, выражающими внутренние ощущения, например, nervous, cheerful, confident, чтобы описать состояние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«I feel nervous before the test» показывают субъективное восприятие эмоций, что отражает не только физические, но и психологические моменты.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«feel» помогают точно передавать разнообразие чувств и настроений, которые невозможно выразить только общими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 при выборе конструкции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«Be» используется, чтобы описать постоянное или временное состояние или характеристику, например, She is happy — это факт или качество.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«Look» применяется, когда внимание уделяется внешнему виду или выражению лица, как в примере She looks happy, то есть по её мимике или поведению.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«Feel» отражает внутреннее эмоциональное или физическое состояние субъекта, например, She feels happy — ощущение, которое испытывает человек.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позволяет понять, какую из конструкций использовать, чтобы точно и понятно выразить мысль в устной или письменной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68796"/>
            <a:ext cx="3408600" cy="6967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путаемые конструкции: правильное и неправильное употребление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верные и неверные варианты употребления прилагательных и наречий с глаголами-связками, подчёркивая важность выбора правильной формы.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формы слова искажает смысл и делает фразы неестественными или непонятными.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и справочники по грамматике английского языка
</a:t>
            </a:r>
            <a:endParaRPr lang="en-US" sz="8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песня Эрика Клэптона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«You look wonderful tonight» из известной песни часто используется для выражения восхищения внешностью, демонстрируя распространённость конструкции «look + adjective» в культуре.
</a:t>
            </a:r>
            <a:endParaRPr lang="en-US" sz="927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внутреннего состояния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«I feel alive» отражает эмоциональное внутреннее состояние в песне, показывая, как глагол «feel» помогает передать чувства и ощущение в тексте.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фильмов и песен с конструкциями «be», «look», «feel»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успешного освоения конструкций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 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помогает запоминать типичные фразы с «be», «look», «feel» и развивает интуицию в выборе правильных форм.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Смотрение фильмов и сериалов на английском развивает понимание контекста и интонации, в которой употребляются данные глаголы.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Записывание своих мыслей на английском способствует практическому закреплению правил использования конструкций с прилагательными.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списков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личного перечня часто употребляемых прилагательных с «be», «look», «feel» помогает избежать распространённых ошибок.
</a:t>
            </a:r>
            <a:endParaRPr lang="en-US" sz="10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неверного употребления на понимание
</a:t>
            </a:r>
            <a:endParaRPr lang="en-US" sz="2848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наречия вместо прилагательного с глаголами-связками меняет смысл и создаёт путаницу. Например, «He looks badly» звучит неестественно и вызывает непонимание.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формы позволяет точно передать состояние или внешний вид, упрощая коммуникацию и делая речь понятной для собеседника.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английскому языку 7 класса около 85% вопросов связаны с правильным использованием глаголов-связок и прилагательных. Это подчёркивает важность их изучения для успешной сдачи экзаменов.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школьного образования и экзаменационные материалы 7 класса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и итоговые задания включают конструкций с «be», «look» и «feel» в большинстве тестов по английскому для 7 класса.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осознание важности конструкции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в употреблении «be», «look» и «feel» с прилагательными и наречиями помогает создавать правильные, естественные английские предложения и уверенно общаться.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2026-05-07T01:43:26Z</dcterms:created>
  <dcterms:modified xsi:type="dcterms:W3CDTF">2026-05-07T01:43:26Z</dcterms:modified>
</cp:coreProperties>
</file>