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древние люди искали смысл в мире и себе?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древнего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веры в далёком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изучают пещеры, стоянки, могилы, украшения и древние рисунки. По этим находкам можно узнать, во что верили люди, как они прощались с близкими и почему духовная жизнь была важна для племени.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знаки древней веры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Могила с особыми дарами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рядом с умершим находят камни, раковины, зубы животных и красную охру. Такие предметы клали не случайно: они были частью прощания и, возможно, помогали человеку в пути в другой мир. Для археологов это очень важная подсказка.
</a:t>
            </a:r>
            <a:endParaRPr lang="en-US" sz="1026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не забывали тех, кто ушёл из жизни. Они бережно устраивали погребения и оставляли в них вещи, которые были знаком уважения. Это показывает, что человек уже думал не только о дне сегодняшнем, но и о памяти.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древних обрядов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археологи открывают старое захоронение, они видят не просто кости и землю. Перед ними следы чувств, заботы и, возможно, веры в жизнь после смерти. Такие находки помогают представить, как люди понимали мир тысячи лет назад.
</a:t>
            </a:r>
            <a:endParaRPr lang="en-US" sz="100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обряд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43131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— это особое действие, которое люди совершают по значимому случаю. Оно помогает показать, что событие важно для всего племени, а не только для одного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1675" y="2774925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охоты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охотой люди могли готовиться вместе: петь, танцевать, просить удачи. Так они чувствовали себя смелее и лучше понимали, что идут на дело всей группой.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292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прощания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умирал человек, племя тоже совершало особые действия. Погребение помогало проститься с умершим и показать уважение к его жизни, словно сказать ему: мы помним.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004175" y="2774937"/>
            <a:ext cx="16071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объединял людей. Все делали одно и то же, поэтому становились дружнее, спокойнее и увереннее. Иногда это почти как дружная команда перед важным матчем.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охра и украшения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66900" y="205615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Краска из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Красную охру делали из природного вещества. Ею окрашивали предметы, посыпали тела умерших и наносили знаки. Для древних людей это был не просто цвет, а особый символ.
</a:t>
            </a:r>
            <a:endParaRPr lang="en-US" sz="1209" dirty="0"/>
          </a:p>
        </p:txBody>
      </p:sp>
      <p:sp>
        <p:nvSpPr>
          <p:cNvPr id="11" name="Text 3"/>
          <p:cNvSpPr txBox="1"/>
          <p:nvPr/>
        </p:nvSpPr>
        <p:spPr>
          <a:xfrm>
            <a:off x="266900" y="2798445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 часто сопровождала погребения. Её использовали, чтобы выделить важное событие и подчеркнуть уважение к умершему. Такой обычай помогал племени помнить своих близких.
</a:t>
            </a:r>
            <a:endParaRPr lang="en-US" sz="1209" dirty="0"/>
          </a:p>
        </p:txBody>
      </p:sp>
      <p:sp>
        <p:nvSpPr>
          <p:cNvPr id="12" name="Text 4"/>
          <p:cNvSpPr txBox="1"/>
          <p:nvPr/>
        </p:nvSpPr>
        <p:spPr>
          <a:xfrm>
            <a:off x="266900" y="3540740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Бусы и подвески
</a:t>
            </a:r>
            <a:pPr algn="l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Украшения делали из костей, раковин и зубов животных. Они были красивыми и заметными, а ещё могли служить знаком силы, удачи или защиты от бед.
</a:t>
            </a:r>
            <a:endParaRPr lang="en-US" sz="1235" dirty="0"/>
          </a:p>
        </p:txBody>
      </p:sp>
      <p:sp>
        <p:nvSpPr>
          <p:cNvPr id="13" name="Text 5"/>
          <p:cNvSpPr txBox="1"/>
          <p:nvPr/>
        </p:nvSpPr>
        <p:spPr>
          <a:xfrm>
            <a:off x="266900" y="4283037"/>
            <a:ext cx="4005900" cy="5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для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древнего человека украшение могло значить больше, чем внешний вид. Иногда оно показывало принадлежность к племени, а иногда напоминало о храбрости, опыте или особой роли человека.
</a:t>
            </a:r>
            <a:endParaRPr lang="en-US" sz="120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350" y="2794812"/>
            <a:ext cx="600600" cy="68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47662"/>
            <a:ext cx="673200" cy="59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рисовали в пещерах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стенах пещер древние люди изображали бизонов, оленей, лошадей и других зверей. Такие рисунки, возможно, помогали помнить, на кого охотились и кого особенно уважали.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охоте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учёные считают, что рисунки могли быть частью охотничьего обряда. Перед выходом в степь или лес люди как будто заранее пробовали победить добычу на стене пещеры.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знака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животными часто встречаются линии, точки и другие знаки. Люди могли верить, что рисунок несёт особую силу и помогает повлиять на удачу или успех дела.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Магия и заклинания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было дождя или охота не удавалась, люди старались объяснить это не случайностью, а действием невидимых сил. Так появлялось желание повлиять на мир словами и действиями.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656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Заклинания произносили перед важным делом. Люди верили, что правильные слова могут помочь природе, защитить от беды или принести удачу. Почти как волшебная подсказка!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5077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ритуалы сопровождались песнями, движениями и повторяющимися жестами. Они помогали всем настроиться на одно дело и чувствовать, что группа действует как единое целое.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7151225" y="1995870"/>
            <a:ext cx="1722600" cy="22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в невидимое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люди думали, что мир полон сил, которых не видно глазами. Поэтому они старались задобрить их, попросить помощи и избежать неприятностей через обряды и запреты.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Медведь-хранитель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племени тотемом мог быть медведь. Его считали сильным защитником и старались не обижать. Люди верили, что связь с таким покровителем делает их смелее и дружнее.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или птица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племена выбирали оленя, волка или птицу. Такой символ напоминал о близости к природе и помогал чувствовать, что племя не одно, а будто под защитой друга.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Тотем мог быть не только животным, но и растением или предметом. Он объединял людей одного племени, напоминал им о происхождении и помогал соблюдать общие правила.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Животные-покровители племени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5781" y="3537825"/>
            <a:ext cx="197925" cy="226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 — особый человек в племени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Лечение и помощь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 помогал больным и ослабленным людям. Его уважали, потому что он знал особые слова, песни и действия, которые, как верили, могли приносить облегчение.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ритуалы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проводил важные обряды для всего племени. Перед охотой, праздником или прощанием с умершим шаман помогал людям действовать спокойно и дружно.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духов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Шаману приписывали умение говорить от имени духов. Поэтому к нему обращались, когда нужно было узнать совет, попросить защиты или понять, почему случилась беда.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Почёт и доверие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Шамана особенно уважали за знания и опыт. Люди считали, что он понимает тайны мира лучше других, а значит, может помочь там, где обычный человек теряется.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с обрядами: как всё могло происходить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которую древние люди могли соблюдать перед и после охоты.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Погребения как знак уважения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6900" y="2056150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вещами для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могилах рядом с человеком находят каменные орудия, бусины, раковины и зубы животных. Такие вещи клали не случайно: они показывают заботу, уважение и особое отношение к умершему.
</a:t>
            </a:r>
            <a:endParaRPr lang="en-US" sz="1388" dirty="0"/>
          </a:p>
        </p:txBody>
      </p:sp>
      <p:sp>
        <p:nvSpPr>
          <p:cNvPr id="10" name="Text 3"/>
          <p:cNvSpPr txBox="1"/>
          <p:nvPr/>
        </p:nvSpPr>
        <p:spPr>
          <a:xfrm>
            <a:off x="266900" y="3065556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охра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захоронениях есть следы красной охры. Ею посыпали тело или предметы в могиле, словно отмечая важный переход. Для древних людей это мог быть знак жизни, силы и памяти.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6900" y="4074962"/>
            <a:ext cx="4005900" cy="8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Прощание без забвения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Погребение помогало племени не забывать своих близких. Когда человека хоронили с почётом, это говорило: он был важен для общины, а его жизнь не исчезала бесследно.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древних людей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Стена, на которой ожили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пещеры художник наносил на камень силуэты бизонов, лошадей и оленей. При свете огня рисунки будто двигались. Для племени это было не просто украшение, а важный рассказ о мире и удаче на охоте.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Фигурка из ладони
</a:t>
            </a:r>
            <a:pPr algn="l" indent="0" marL="0">
              <a:lnSpc>
                <a:spcPct val="100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Небольшую фигурку можно было вырезать из кости, камня или глины и носить с собой. Она напоминала о роде, о защитнике или о любимом животном. Такие вещи были маленькими, но очень значимыми для людей.
</a:t>
            </a:r>
            <a:endParaRPr lang="en-US" sz="1026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 предмете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палка, миска или подвеска могли стать особенными, если их украсить линиями, насечками и раковинами. Так человек показывал не только умение, но и своё отношение к важным событиям и памяти племени.
</a:t>
            </a:r>
            <a:endParaRPr lang="en-US" sz="10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объясняли мир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Непонятное пугало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гром гремел слишком громко или начиналась засуха, людям было страшно. Они не знали научного ответа, поэтому думали, что рядом действуют невидимые силы, которые нужно успокоить.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духи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объяснить болезни, неудачи и смену времён года, люди придумывали духов, помощников и хозяев природы. Так мир становился понятнее и чуть менее пугающим.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племён возникали особые запреты: что можно делать, а что нельзя. Считалось, что если соблюдать правила, духи будут добрее, а охота и жизнь — удачнее.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Рождались мифы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рассказы о духах и чудесах складывались в мифы. В них люди объясняли, откуда взялись небо, звери, люди и почему в мире всё меняется.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505360"/>
            <a:ext cx="520200" cy="416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31" y="3295047"/>
            <a:ext cx="463838" cy="53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людей в племени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песни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праздников и обрядов люди пели и отбивали ритм. Общий звук помогал чувствовать себя одной группой и делать важное дело вместе, без лишних ссор.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учили племя держаться дружно. Когда все повторяли одни и те же движения, каждый чувствовал себя нужным, а у группы появлялось больше силы и уверенности.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круг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собирал людей вокруг общего дела, как костёр собирает всех в холодную ночь. Так появлялось чувство защищённости, а племя становилось сплочённее.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Верования и традиции помогали помнить предков, уважать умерших и поддерживать друг друга. Это делало жизнь не только безопаснее, но и добрее.
</a:t>
            </a:r>
            <a:endParaRPr lang="en-US" sz="12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сосед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древнего человека лес был не просто местом, где растут деревья. Там прятались звери, еда и опасности, а значит, лес казался сильным и почти живым. К нему относились осторожно, будто к важному соседу.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которая кормит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могла дать рыбу, воду и путь для передвижения. Но она же могла разлиться и изменить всё вокруг. Поэтому люди наблюдали за ней внимательно и старались не сердить её лишний раз.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согревало, помогало расти растениям и возвращалось каждый день, как надёжный друг. Животных тоже уважали: от них зависели охота, одежда и жизнь, поэтому их считали особенно важными существами.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глазами древнего человека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находят археологи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стоянок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ищут пещеры, поселения и места захоронений. Там они находят кости, уголь, орудия и остатки красок, которые помогают понять, как жили и что считали важным древние люди.
</a:t>
            </a:r>
            <a:endParaRPr lang="en-US" sz="1133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вещи с большим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одна бусина, подвеска или раковина может рассказать о верованиях. Если предмет положили рядом с умершим, значит, он был не просто вещью, а знаком уважения или защиты.
</a:t>
            </a:r>
            <a:endParaRPr lang="en-US" sz="966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на камне
</a:t>
            </a:r>
            <a:pPr algn="l" indent="0" marL="0">
              <a:lnSpc>
                <a:spcPct val="100000"/>
              </a:lnSpc>
              <a:buNone/>
            </a:pPr>
            <a:r>
              <a:rPr lang="en-US" sz="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изображения показывают, что древние люди умели передавать мысли без слов. По линиям, знакам и фигурам учёные узнают, каких животных почитали и какие события запоминали.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из костей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людей и животных помогают узнать возраст, болезни и обряды. Иногда по следам на находках можно понять, как проходило захоронение и что клали в могилу вместе с человеком.
</a:t>
            </a:r>
            <a:endParaRPr lang="en-US" sz="113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веры к религиям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объяснять мир через духов, знаки и особые силы природы. Так появились первые верования, связанные с охотой, болезнями и памятью о предках.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верования стали оформляться в обряды, запреты и рассказы. Племя передавало их детям, чтобы сохранить порядок, защиту и чувство единства.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общества стали сложнее, возникли религии с богами, храмами и священными правилами. Древние представления стали важной основой для культуры и традиций.
</a:t>
            </a:r>
            <a:endParaRPr lang="en-US" sz="13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до наших дней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70050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люди тоже отмечают важные события: рождение, праздник, свадьбу, день памяти. Это напоминает древние обряды, когда вся община собиралась вместе и показывала своё участие.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656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с особым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хранят письма, фотографии, игрушки или украшения как дорогую память. Так же и древние люди берегли предметы, которые помогали им помнить близких и важные события.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077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символам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по-прежнему любят знаки, обереги и украшения. Конечно, сегодня мы не ждём помощи от тотема, но желание чувствовать защиту и поддержку осталось.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51225" y="1827207"/>
            <a:ext cx="17226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сейчас люди спрашивают, откуда взялся мир, почему случается беда и что ждёт человека дальше. Значит, стремление понять жизнь живёт в нас очень давно.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уже хоронили умерших с особыми предметами.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древние захоронения показывают, что человек не забывал о близких и задумывался о жизни после смерти. Такой обычай — важный след духовной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100–40 тысяч лет назад
</a:t>
            </a:r>
            <a:endParaRPr lang="en-US" sz="8643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эпохи палеолита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жизнь древних людей показывает: они умели не только трудиться, но и мечтать, помнить, верить и задавать важные вопросы. Именно так человек становился культурным существом.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2026-05-26T07:05:23Z</dcterms:created>
  <dcterms:modified xsi:type="dcterms:W3CDTF">2026-05-26T07:05:23Z</dcterms:modified>
</cp:coreProperties>
</file>