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Вольфганг Гёте: поэт, драматург и классик немецкой литературы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чьи книги изменили европейскую литературу.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перемен и новых идей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жил в эпоху Просвещения, революций и сильных общественных перемен. В разрозненной Германии литература искала язык для чувств, свободы и ответственности человека. Именно в этой среде сформировался его талант.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семейная среда во Франкфурте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родился 28 августа 1749 года во Франкфурте-на-Майне в обеспеченной семье, где ценили порядок, образование и широкий круг чтения.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Иоганн Каспар Гёте, был строгим и образованным человеком, а мать, Катарина Элизабет, — живой, доброжелательной и очень тёплой в общении.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 включало языки, историю, рисование, музыку и классическую литературу. Это рано пробудило у Гёте интерес к книгам, искусству и наблюдению за миром.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университетах и первые литературные опыты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Лейпциге и Страсбурге Гёте изучал право, но гораздо сильнее его увлекали литература, философия, история искусства и естественные науки.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годы стали временем поиска собственного голоса: он пробовал писать стихи, небольшие сценки для театра и прозаические тексты.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особенно заметны живой разговорный язык, искренность чувств и внимание к внутренним переживаниям героя.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начали складываться черты, которые позже сделали его зрелое творчество узнаваемым: глубина мысли, наблюдательность и интерес к человеку.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спорил с правилами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1770-е годы Гёте оказался в центре литературного движения «Буря и натиск». Его участники отвергали слишком строгие нормы классицизма и ставили на первое место живое чувство, смелость и право личности на протест.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живущие на пределе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время появились «Гец фон Берлихинген» и «Страдания юного Вертера». Эти произведения передают внутреннее напряжение, резкие эмоции и стремление героя не подчиняться несправедливому миру.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и движение «Буря и натиск»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«Страдания юного Вертера» и европейская слава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вышел в 1774 году и сразу принёс Гёте широкую известность. Читателей поразили искренность интонации, сильные переживания и необычно откровенный образ главного героя.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Вертер переживает трагическую любовь к Лотте и не находит выхода из душевного кризиса. Его история стала символом одиночества и ранимости молодого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вызвала огромный отклик в Европе и породила явление «вертеризм»: поклонники подражали герою в одежде, манерах и даже в поведении.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Веймар и работа при дворе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1775 — приглашение в Веймар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переехал в Веймар по приглашению герцога Карла Августа и быстро вошёл в круг придворной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культурные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занимался дорогами, горным делом, хозяйственными вопросами и театром, совмещая литературу с практической работой.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 дворе расширила его представления об обществе и человеке, а Веймар стал главным местом его жизни на долгие 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биографии И. В. Гёте: 1749, 1774, 1775, 1786–1788, 1808, 1831, 1832.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Гёте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литературные успехи Гёте связаны с важными жизненными поворотами и новыми идеями.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путь не был прямым: личный опыт, путешествия и служба постепенно вели к созданию «Фауста».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Италию и влияние античности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Италию в 1786–1788 годах стала для Гёте временем открытия античного искусства. Он внимательно изучал памятники, живопись, архитектуру и саму атмосферу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 его творчестве заметнее стали ясность, гармония и стремление к строгой форме. Особенно это чувствуется в произведениях, где важны античные сюжеты и спокойная художественная стройность.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 Шиллером и веймарский классицизм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литературный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1794 года Гёте и Шиллер много переписывались и вместе обсуждали, как сделать литературу более глубокой, ясной и нравственно значимой.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драмой и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говорили о театре, исторических сюжетах и строении пьес, помогая друг другу искать точность мысли и выразительность формы.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гармонии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Веймарский классицизм соединял разум, красоту и внутреннюю цельность человека. Именно эту идею особенно ярко поддерживали оба писателя.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двух классиков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Гёте и Шиллера считается одной из самых важных дружб в мировой литературе: он укрепил обоих и повлиял на целую эпоху.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посвятил этому произведению всю жизнь, превращая его в итог своих философских поисков.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долгий труд сделал «Фауста» не просто пьесой, а главным произведением о человеке, его выборе и стремлении к истине.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В. Гёте, «Фауст»; литературоведческие издания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60 лет
</a:t>
            </a:r>
            <a:endParaRPr lang="en-US" sz="6441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основным жанрам на основе корпуса произведений Гёте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Гёте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точный подсчёт, а условное соотношение жанров, в которых Гёте работал на разных этапах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лирика и драма, но важны и проза, и наука: Гёте был автором широкого круга интересов.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603326"/>
            <a:ext cx="5037900" cy="22374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Гёте и их 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каждое крупное произведение связано с этапом жизни автора и с развитием немецкой литературы.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принесли Гёте известность, а поздние закрепили за ним статус классика, который соединял личный опыт и большие идеи.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В. Гёте; литературные энциклопедии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как учёный-естествоиспытатель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внимательно изучал растения и пытался понять их развитие как единую систему. Его наблюдения помогали ему искать закономерности в природе, а не просто запоминать отдельные факты.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интересовался строением человека и сопоставлял научные данные с собственными наблюдениями. Для него важно было увидеть, как устроено живое тело и как оно меняется.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«Учении о цвете» Гёте исследовал, как человек воспринимает цвет и свет. Он предложил собственный взгляд на зрение, дополняющий художественное понимание мира.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науки 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считал, что наука и искусство не спорят друг с другом, а помогают по-разному узнавать мир. Поэтому его исследования всегда связаны с живым человеческим опытом.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Гёте к признанию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личный опыт, учёба, служба и творчество постепенно привели Гёте к статусу классика.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Гёте в портретах, памятниках и культурной памяти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Портретный образ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Гёте часто выглядит спокойным, собранным и уверенным человеком. Такой образ подчёркивает его как мыслителя и классика, а не только как автора знаменитых книг.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Гёте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носят улицы, школы и культурные учреждения, а Веймар стал особенно важным местом памяти. Здесь находятся музеи, архивы и памятные дома, связанные с писателем.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Гёте за пределами литературы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вёл письма и дневники, поэтому мы хорошо видим его интерес к повседневной жизни. Он наблюдал за собой и за другими очень внимательно, как настоящий исследователь.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помогали ему сравнивать страны, людей и обычаи. Из таких наблюдений рождались герои, которые кажутся живыми, а их поступки — убедительными и понятными читателю.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был интересен театр, потому что на сцене характер человека раскрывается особенно ярко. Гёте думал не только о тексте, но и о том, как слово звучит и действует.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личности соединялись поэт, мыслитель, государственный деятель и учёный. Именно это сочетание сделало его творчество таким широким и необычным для своего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И. В. Гёте: «Вертер», «Фауст», «Ифигения в Тавриде»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произведений Гёте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меняются от ранних произведений к поздним: сначала сильнее чувства и протест, затем всё заметнее философские вопросы и размышления о человеке.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постоянно возвращается к главным жизненным темам, поэтому его произведения понятны читателям разных эпох и возрастов.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5010" y="787575"/>
            <a:ext cx="5573980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 о Гёте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повторить главные даты и понять, как развивалась жизнь писателя от рождения до последних лет.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Гёте связана с несколькими ключевыми поворотами, а его творчество развивалось вместе с личным опытом и исторической эпохой.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 В. Гёте; справочные издания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нужен читателям и сегодня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важен потому, что в его книгах есть и сильные чувства, и умные размышления, и честный разговор о выборе человека. Он учит видеть в жизни смысл, красоту и ответственность.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2026-05-22T23:57:53Z</dcterms:created>
  <dcterms:modified xsi:type="dcterms:W3CDTF">2026-05-22T23:57:53Z</dcterms:modified>
</cp:coreProperties>
</file>