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К.Д. Ушинский и «Утренние лучи»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утро в рассказе Ушинского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учил видеть мир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учил видеть мир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Дмитриевич Ушинский жил в XIX веке и писал для детей так, чтобы чтение было понятным, полезным и живым. Его тексты помогают замечать природу, добро и важность ежедневного труда.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раннее утро, когда первые солнечные лучи осторожно пробуждают землю, комнаты и всё вокруг.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передаёт тишину, свежесть и спокойствие нового дня. Из простых деталей складывается ясная и светлая картина.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показывает: утро связано с бодрым началом, порядком и полезными делами, которые приятно начинать без спешки.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текст «Утренние лучи»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утро в тексте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 знакомых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свет делает дом, деревья и дорожку заметнее и мягче. Обычные предметы будто становятся приветливее и теплее. Такое описание легко представить даже первокласснику.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можно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тексте помогает сразу увидеть картину глазами. Поэтому утро воспринимается не как абстрактная мысль, а как понятный и близкий каждому ребёнку образ.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51261"/>
            <a:ext cx="292200" cy="2597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картину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лучи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рисуют начало дня. Они помогают почувствовать, как темнота отступает, а мир постепенно наполняется ясностью и теплом.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слова создают тихое настроение. От них текст звучит мягко, будто утро ещё только просыпается и не спешит начинать свои дела.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понятные выражения удобны для чтения вслух. Их легко запомнить, повторить и обсудить на уроке без лишнего труда.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картина утра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из тишины рождается новый день.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утренней картины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над крышей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лучи касаются крыши дома, и привычный двор сразу меняется. Всё выглядит чище, яснее и добрее. Такое утро легко представить: свет медленно входит в комнату и словно говорит, что день уже начался.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тихом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утреннем свете кажутся неподвижными и спокойными, хотя день уже просыпается. Листья, стволы и дорожка создают тихую картину, в которой хочется задержаться. Природа здесь не фон, а часть настроения.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дорога и небо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самые обычные детали: дом, дорога, небо и свет вокруг них. Вместе они собираются в цельный образ утра. Именно такие знакомые картины помогают детям заметить красоту повседневной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короткая жизнь вместила работу педагога и автора, поэтому в тексте чувствуется опыт человека, умеющего говорить просто и тепло.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 лет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столько прожил К.Д. Ушинский, оставив детям ясные и светлые тексты.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К.Д. Ушинском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«Утренние лучи»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учится смотреть внимательнее и видеть, как свет меняет привычные предметы вокруг.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день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текст напоминает: утро лучше встречать без суеты, с чистыми мыслями и хорошим настроением.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аккуратным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возникает мысль о порядке, умывании и готовности к полезным делам, которые делают день удачным.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Относиться к миру доброжелательно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простое правило: чем внимательнее и добрее человек смотрит на мир, тем светлее становится его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подходит первоклассникам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подходит первоклассникам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небольшой, поэтому его легко читать без усталости. Простые слова и ясные образы помогают быстро понять, что происходит утром и почему это красиво.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знакома детям: подъём, свет в окне, свежий воздух и начало дня. Из-за этого чтение вызывает интерес, а не желание зевнуть и спрятаться под парту.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школьника тоже начинается с подъёма, умывания и завтрака, как в тексте. Всё это знакомо детям и помогает увидеть в произведении собственный обычный день.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 требуют внимания, как и хорошего настроения. Ушинский словно подсказывает: когда утро начато аккуратно, учиться легче, а мысли становятся яснее.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сборы в школу: форма, портфель, проверка тетрадей и быстрый взгляд на часы. Такой порядок показывает, что день лучше начинать спокойно и собранно.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привычные дела тоже важны. Чистота, порядок и готовность к занятиям делают день удобным, а учёбу — более радостной и успешной.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маленькими деталями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 стене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заметен тонкий отблеск, который появляется в комнате. Он почти незаметен, но уже меняет привычное пространство и показывает, что утро вступает в свои права.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на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свет касается окон, мебели, деревьев и дорожки. Обычные вещи вдруг становятся ярче, и ребёнок учится смотреть внимательно, будто впервые.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мир постепенно оживает: цвета становятся мягче и теплее, а всё вокруг словно просыпается. Маленькая деталь помогает увидеть большое чудо начала дня.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тихого утра к радостному началу дня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в тексте показывает, как спокойная картина постепенно превращается в светлое ощущение пробуждения.
</a:t>
            </a:r>
            <a:endParaRPr lang="en-US" sz="1062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пишет просто и точно, без лишних украшений. Поэтому даже первоклассник легко понимает смысл и не путается в длинных и тяжёлых фразах.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К.Д. Ушинского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тексте много наглядных слов и ясных образов. Они сразу рисуют в воображении свет, комнату, улицу и пробуждающуюся природу, словно маленький фильм.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удобно читать вслух в классе и дома. Он звучит спокойно, красиво и помогает запомнить текст по частям без лишнего труда.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главный образ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главный образ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произведении — это не только солнечные лучи, но и ощущение начала. Он приносит бодрость, радость и уверенность, что день сложится хорошо. Когда вокруг светло, всё кажется приветливее и теплее.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этот образ очень понятен. Утренний свет будто говорит: пора просыпаться, умываться и начинать дела. Вот почему текст оставляет тёплое и дружелюбное впечатление.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показывает, что учить детей лучше через знакомые картины из жизни. Так смысл становится понятнее, а чтение — интереснее и ближе к опыту ребёнка.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мысли автора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природа помогает говорить о воспитании. Утро, свет и пробуждение не просто описаны, а становятся примером порядка, внимательности и доброго отношения к миру.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ценит простые ежедневные дела. Умыться, собраться, спокойно начать день — это тоже важная работа, которая делает человека собранным и ответственным.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уважение к родному слову. Оно помогает увидеть красоту обычного утра и учит смотреть на мир не торопясь, а внимательно и с интересом.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73481"/>
            <a:ext cx="292200" cy="233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39369"/>
            <a:ext cx="292200" cy="259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18244"/>
            <a:ext cx="292200" cy="259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читать текст внимательно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 тексте идут спокойно, без резких скачков. Из-за этого чтение напоминает тихое утро, когда всё просыпается постепенно и ничего не торопится.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мягко и спокойно, поэтому текст звучит тепло. Такой тон помогает ребёнку не только понять содержание, но и почувствовать его настроение.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легко заметить свет, лучи, предметы и изменения вокруг. Эти мелочи учат всматриваться в окружающий мир и замечать его красоту.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запоминается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заглядывает в окно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комнате становится светлее, и привычные вещи словно улыбаются. Деревья за окном, дорожка у дома и стены в доме меняются на глазах. Небольшая картина быстро остаётся в памяти, потому что она очень ясная и тёплая.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пробуждение большого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тексте просыпается без шума, как добрый ученик, который встал пораньше и аккуратно собрался к урокам. Такая спокойная сцена легко запоминается. Она вызывает приятное чувство уюта и ожидания хорошего дня.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«Утренние лучи» хорошо показывает главную задачу Ушинского — учить детей через ясные и близкие им картины. Такой способ делает чтение понятным и живым.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произведения были важны для школьного чтения XIX века и не потеряли смысла сегодня. Они по-прежнему учат видеть красоту простого и обычного.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соединяет наблюдение за природой и воспитательную мысль. В нём видно, что красота вокруг человека помогает говорить о добре, порядке и внимательности.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текста в творчестве Ушинского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начало дня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«Утренние лучи» учат замечать красоту утра, спокойно начинать день и ценить простые добрые дела. Этот маленький текст оставляет тёплое чувство и очень легко запоминается.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2026-05-24T01:00:26Z</dcterms:created>
  <dcterms:modified xsi:type="dcterms:W3CDTF">2026-05-24T01:00:26Z</dcterms:modified>
</cp:coreProperties>
</file>