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времени и распорядке дня каждый день.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3. It’s time for me!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время помогает говорить о своём дне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время связывает часы, дела и порядок событий. Ученики учатся спрашивать и отвечать коротко, например: It’s half past seven, and I get up. Это удобно и понятно!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говорить о времени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55052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часы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time, clock, watch, hour, minute помогают назвать время и понять, о чём идёт речь. Clock и watch обозначают часы как предмет, а не только цифры на них.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050" y="2244513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дня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Morning, afternoon, evening, night показывают, когда происходит действие. С этими словами легко понять, идёт ли речь о завтраке, уроках, ужине или сне.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50" y="2938502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 словами времени часто стоят простые действия ребёнка: wake up, get up, wash, brush teeth. Так предложение сразу становится понятным и живым.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0050" y="363248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 времени помогают рассказать, когда ребёнок идёт в школу, делает уроки и отдыхает. Это делает речь короткой, но очень ясной.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70050" y="4326450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встречаются в коротких вопросах и ответах. Они помогают не теряться и спокойно говорить о своём дне без длинных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школьника по часам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утром: ребёнок просыпается, умывается и завтракает. В это время всё идёт быстро, как будто часы тоже спешат в школу.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он идёт в школу, учится, читает, пишет и считает. Здесь важно помнить порядок: сначала уроки, потом перемена и обед.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ребёнок возвращается домой, делает домашнее задание и немного играет. Так день становится спокойнее, но дела всё ещё не закончены.
</a:t>
            </a:r>
            <a:endParaRPr lang="en-US" sz="1133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 ночь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наступает время ужина, отдыха и подготовки ко сну. Ночь завершает день, а кровать уже ждёт своего маленького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 простых действий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5429" y="2176200"/>
            <a:ext cx="15531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7:00 — Подъём
</a:t>
            </a:r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просыпается и встаёт с кровати. Это первый шаг нового дня, когда часы уже не дают долго лениться.
</a:t>
            </a:r>
            <a:endParaRPr lang="en-US" sz="1283" dirty="0"/>
          </a:p>
        </p:txBody>
      </p:sp>
      <p:sp>
        <p:nvSpPr>
          <p:cNvPr id="11" name="Text 3"/>
          <p:cNvSpPr txBox="1"/>
          <p:nvPr/>
        </p:nvSpPr>
        <p:spPr>
          <a:xfrm>
            <a:off x="2211879" y="3279650"/>
            <a:ext cx="15531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подъёма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 умыться: wash my face и brush my teeth. Утренние движения короткие и привычные, как маленький ритуал перед школой.
</a:t>
            </a:r>
            <a:endParaRPr lang="en-US" sz="1281" dirty="0"/>
          </a:p>
        </p:txBody>
      </p:sp>
      <p:sp>
        <p:nvSpPr>
          <p:cNvPr id="12" name="Text 4"/>
          <p:cNvSpPr txBox="1"/>
          <p:nvPr/>
        </p:nvSpPr>
        <p:spPr>
          <a:xfrm>
            <a:off x="3815242" y="2176200"/>
            <a:ext cx="15531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ребёнок gets dressed. Аккуратная одежда помогает почувствовать себя готовым к дню, даже если сон ещё немного не отпустил.
</a:t>
            </a:r>
            <a:endParaRPr lang="en-US" sz="1281" dirty="0"/>
          </a:p>
        </p:txBody>
      </p:sp>
      <p:sp>
        <p:nvSpPr>
          <p:cNvPr id="13" name="Text 5"/>
          <p:cNvSpPr txBox="1"/>
          <p:nvPr/>
        </p:nvSpPr>
        <p:spPr>
          <a:xfrm>
            <a:off x="5421817" y="3279650"/>
            <a:ext cx="15531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 — have breakfast. Тарелка, чашка и немного тёплого света на кухне помогают начать день спокойно и бодро.
</a:t>
            </a:r>
            <a:endParaRPr lang="en-US" sz="1281" dirty="0"/>
          </a:p>
        </p:txBody>
      </p:sp>
      <p:sp>
        <p:nvSpPr>
          <p:cNvPr id="14" name="Text 6"/>
          <p:cNvSpPr txBox="1"/>
          <p:nvPr/>
        </p:nvSpPr>
        <p:spPr>
          <a:xfrm>
            <a:off x="7026017" y="2176200"/>
            <a:ext cx="15531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8:00 — Выход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идти в школу. Утро заканчивается, и день по-настоящему начинается: уроки уже ждут своего ученика.
</a:t>
            </a:r>
            <a:endParaRPr lang="en-US" sz="12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36389"/>
            <a:ext cx="432900" cy="346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694" y="2293601"/>
            <a:ext cx="385612" cy="440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001904"/>
            <a:ext cx="432900" cy="43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553" y="3702406"/>
            <a:ext cx="330525" cy="440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53992"/>
            <a:ext cx="432900" cy="346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и уроки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школу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go to school показывает начало учебного дня. Она часто стоит рядом с временем, чтобы понять, когда ребёнок выходит из дома и куда спешит.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read связано с чтением в классе или дома. Оно помогает рассказать, чем занят ученик на уроке, когда учитель просит открыть книгу.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write используется, когда ребёнок пишет буквы, слова или короткие ответы. Это важная часть урока, где нужна аккуратность и внимание.
</a:t>
            </a:r>
            <a:endParaRPr lang="en-US" sz="105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 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count напоминает о математике. На уроке ученики считают, называют числа и тренируют память, чтобы цифры не путались, как носки после стирки.
</a:t>
            </a:r>
            <a:endParaRPr lang="en-US" sz="105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и игра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play показывает, что в школьный день есть место и для движения. После уроков или на перемене ребёнок отдыхает, общается и немного веселится.
</a:t>
            </a:r>
            <a:endParaRPr lang="en-US" sz="105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школы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849300" y="1775226"/>
            <a:ext cx="36327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приходит домой и снимает школьные вещи. Этот момент показывает переход от учебного времени к домашнему, более спокойному.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849300" y="2382601"/>
            <a:ext cx="36327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перекус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have a snack. Лёгкая еда помогает восстановить силы после уроков и немного передохнуть, прежде чем снова заняться делами.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49300" y="2989978"/>
            <a:ext cx="36327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наступает время do homework. Сначала дела, потом отдых — это простое правило помогает не забыть важное и чувствовать себя организованным.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849300" y="3597353"/>
            <a:ext cx="36327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уроки готовы, ребёнок может play with friends или watch TV. Теперь можно немного расслабиться и приятно завершить дневную часть.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849300" y="4204728"/>
            <a:ext cx="36327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активного дня дом становится тихим и уютным. Вечер помогает собрать силы для следующего дня и не перепутать время отдыха с временем работы.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Вечерние дела и подготовка ко сну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66900" y="19805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часто начинается со слова dinner. После школы и игр ужин помогает спокойно закончить день и собраться всей семьёй за столом.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51925" y="19805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ванна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может быть bath. После него приятно чувствовать себя чистым и расслабленным, будто день смыл усталость вместе с водой.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87075" y="19817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Пижама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pajamas напоминает, что пора переодеваться ко сну. Пижама — это мягкий знак того, что день уже почти закончен.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710163" y="19817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bedtime показывает время, когда нужно готовиться спать. Вечером всё становится тише, а движения — медленнее и спокойнее.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511463" y="19817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in the evening и at night помогают сказать, когда происходят вечерние дела. Ночь завершает день и приглашает в сон без лишних споров.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дня школьника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привычный порядок действий в течение дня ребёнка.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 время по-английски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час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It’s seven o’clock говорит о ровном часе. Её легко запомнить: сначала число, потом o’clock, и время звучит уверенно.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часа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It’s half past seven означает, что прошла половина часа после семи. Эта модель часто встречается в рассказах о школьном утре.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после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It’s quarter past eight используется, когда прошло пятнадцать минут после восьми. Фраза короткая, удобная и очень полезная в обычной речи.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до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It’s quarter to nine показывает, что до девяти осталось пятнадцать минут. Так можно точно сказать время и не опоздать никуда.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короткие ответы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time is it? помогает быстро узнать время на часах. На него отвечают коротко и ясно: It’s seven o’clock, It’s half past seven, It’s quarter to nine.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подъём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What time do you get up? ученик может ответить I get up at seven. Такая фраза звучит естественно и подходит для короткого разговора о своём дне.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 по утрам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do you do in the morning? помогает назвать действия по порядку. Ответ может быть простым: I wash my face, brush my teeth and have breakfast.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точно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4 класса важны ответы без лишних слов. Они легко запоминаются, помогают не теряться на уроке и показывают, как говорить о времени уверенно и аккуратно.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распорядок дня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утро Маша просыпается по будильнику и сразу встаёт с кровати. Она умывается, чистит зубы и завтракает с семьёй. Потом она собирает рюкзак и выходит в школу, пока день только начинается.
</a:t>
            </a:r>
            <a:endParaRPr lang="en-US" sz="1130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Петя приходит домой и немного отдыхает. Затем он обедает, делает домашнее задание и играет с котом. Если остаётся время, он читает любимую книжку и готовится к завтрашнему дню.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Лена помогает накрыть на стол, ужинает и принимает тёплую ванну. Потом она надевает пижаму, читает несколько страниц и ложится спать. Так заканчивается спокойный день, полный обычных школьных дел.
</a:t>
            </a:r>
            <a:endParaRPr lang="en-US" sz="100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дня помогают сказать, когда ребёнку особенно нравится его распорядок.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говорит I like… и My favourite time is… он учится выражать своё отношение к дням, занятиям и времени без длинных объяснений.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раздела Unit 3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28612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50452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0869" y="3537825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53858"/>
            <a:ext cx="218400" cy="194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времени суток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Morning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со breakfast, сборов в школу и первых дел. Это время помогает спокойно начать день и сказать, что происходит сразу после пробуждения.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Afternoon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ребёнок учится, играет и возвращается к домашним делам. Это удобная часть дня, когда можно рассказать о школе, обеде и занятиях после уроков.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Evening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связан с ужином, отдыхом и подготовкой к следующему дню. В рассказе он часто показывает, как школьник завершает дела и становится спокойнее.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Night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 — время сна и тишины. Оно помогает объяснить, когда ребёнок ложится в кровать, надевает пижаму и заканчивает свой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031" y="1164625"/>
            <a:ext cx="2865038" cy="235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9931" y="1164625"/>
            <a:ext cx="2865038" cy="235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7831" y="1164175"/>
            <a:ext cx="2865038" cy="235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на кухне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ребёнок смотрит на часы на кухне, чтобы не опоздать на завтрак и в школу. Рядом может стоять будильник, который громко напоминает: пора вставать и начинать новый день.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время видно на настенных часах, а иногда и на телефоне учителя. Они помогают понять, когда начинается урок, когда пора на перемену и когда ждать обед.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в 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 домой ребёнок может посмотреть на наручные часы или на часы на телефоне родителей. Так легче понять, успеет ли он на кружок, прогулку или домашние дела.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ребёнок встречает часы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рассказ о своём дне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от времени суток и часов — к действию и небольшой детали о 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раздела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20750" y="1821850"/>
            <a:ext cx="42729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часы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time, clock, watch помогают назвать время и предметы, которые его показывают. Они встречаются в самых простых вопросах и ответах о распорядке дня.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20750" y="2429225"/>
            <a:ext cx="42729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обед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lesson и lunch нужны, чтобы говорить о школьном дне. С ними легко объяснить, что происходит на уроке, когда ребёнок ест и что делает после.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20750" y="3036601"/>
            <a:ext cx="42729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homework связано с вечерними заданиями. Оно помогает коротко сказать, что ученик сначала отдыхает, а потом садится за уроки и заканчивает их вовремя.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20750" y="3643976"/>
            <a:ext cx="42729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 сон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bedtime показывает момент, когда пора готовиться ко сну. Оно делает рассказ о вечере понятным и помогает плавно перейти от дел к отдыху.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20750" y="4251350"/>
            <a:ext cx="42729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или поздно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busy, early и late особенно полезны, когда нужно сказать, успел ли ребёнок вовремя. Они звучат просто и помогают говорить о пунктуальности без сложных фраз.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истории из жизни школьника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подъём
</a:t>
            </a:r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Однажды Дима проснулся очень рано и сам выключил будильник. Он успел умыться, позавтракать и даже почитать перед школой. Мама удивилась, что утром в доме было так тихо и спокойно.
</a:t>
            </a:r>
            <a:endParaRPr lang="en-US" sz="1082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поздно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 засмотрелась на игру и чуть не опоздала на урок. Она быстро надела куртку, взяла рюкзак и побежала к школе. К счастью, часы показали, что она всё ещё успевает.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Пижама нашлась вечером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Серёжа вспомнил, что утром не убрал пижаму на место. Он нашёл её на стуле, аккуратно сложил и рассмеялся. Потом мальчик почистил зубы и спокойно отправился спать.
</a:t>
            </a:r>
            <a:endParaRPr lang="en-US" sz="11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освоено к концу раздела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суток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уверенно называет morning, afternoon, evening и night и понимает, когда происходит действие. Эти слова помогают быстро ориентироваться в рассказе о целой дне.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05939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дня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использует основные глаголы раздела: wake up, get up, wash, have breakfast, go to school, do homework, go to bed. Они позволяют описать день по порядку.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9722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на часах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различает простые модели времени: o’clock, half past, quarter past, quarter to. Это помогает отвечать на вопросы и говорить о расписании без пауз и догадок.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70782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умеет отвечать на вопросы about time and routine коротко и понятно: I get up at seven, I go to school at eight. Такие ответы подходят для урока.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42097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раздела ребёнок может собрать несколько фраз в короткий рассказ о своём дне. Он называет время, действие и часть суток, а история звучит естественно и ясно.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время и мой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помогает связать часы, распорядок и любимые повседневные дела. Теперь можно назвать время, рассказать про утро, школу и вечер, а затем уверенно описать свой день по-английски.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2026-05-30T08:28:15Z</dcterms:created>
  <dcterms:modified xsi:type="dcterms:W3CDTF">2026-05-30T08:28:15Z</dcterms:modified>
</cp:coreProperties>
</file>