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в литературе: от внешнего успеха к нравственной победе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победа измеряется не наградой, а силой духа и совести.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победителя важен в литературе 11 класса
</a:t>
            </a:r>
            <a:endParaRPr lang="en-US" sz="2239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увидеть, как человек проходит испытания историей, выбором и собственной совестью. Русская классика показывает: победа бывает разной, но подлинную ценность ей придаёт нравственный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называется победой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победа связана с видимым результатом: военным успехом, признанием общества, карьерным ростом или преодолением конкретного препятствия на пути героя.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победа проявляется в сохранении чести, достоинства и верности убеждениям, когда человек отказывается от зла, даже если это не приносит славы.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классики особенно важны победа над врагом, победа над собой и моральная победа, которая может не совпадать с официальным успехом.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пороге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в литературе часто появляется в момент, когда нужно действовать без права на ошибку. Его путь отмечен страхом, сомнением и напряжённой внутренней борьбой, а решающий поступок становится важнее любой награды или похвалы.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громких жестов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нередко показывает победителя скромным и незаметным. Он не стремится к эффектному признанию, но сохраняет человечность в тяжёлых обстоятельствах, и именно это автор делает главным признаком его подлинной силы.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Испытание, после которого меняется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поле боя, сцена признания или финальная проверка характера становятся моментами, где раскрывается глубина героя. Внешне он может выглядеть обычным человеком, но его нравственный итог оказывается значительнее громкого успеха.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победителя в русской литературе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побед чаще всего встречаются в литературе
</a:t>
            </a:r>
            <a:endParaRPr lang="en-US" sz="232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литература особенно ценит не формальный успех, а внутренний итог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значимы нравственная победа и победа над собой; именно они определяют авторскую оценку героя.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предоставленного плана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756" y="1499146"/>
            <a:ext cx="199313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собой как главный литературный мотив
</a:t>
            </a:r>
            <a:endParaRPr lang="en-US" sz="241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заблуждения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отказывается от ошибочной идеи или ложного представления о себе. Такой перелом особенно важен, когда прежние убеждения мешают увидеть правду и принять ответственность за собственные поступки.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самоизменения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Самоизменение не происходит мгновенно: оно рождается из ошибки, страдания и размышления. Литература показывает, что честный взгляд на себя требует мужества не меньшего, чем любой подвиг.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слабостью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 проявляется в том, что человек не поддаётся страху, гордости или соблазну. Внутреннее сопротивление искушению становится важнее внешнего результата и заметно меняет судьбу героя.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собой не означает превосходства над другими людьми. Её главный признак — сохранение совести и готовность жить по внутреннему закону, а не по удобной для себя выгоде.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литературного победителя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победитель умеет не только действовать, но и размышлять о последствиях. Его сила связана с выдержкой, внутренней дисциплиной и способностью не терять себя в момент напряжённого выбора.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проявляется и в умении учиться на ошибках. Герой понимает, что цель не может оправдать унижение другого человека, а успех без совести превращается в скрытое поражение.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героя важна ответственность: он принимает последствия поступка и не перекладывает вину на обстоятельства. Победа становится подлинной, когда она не разрушает нравственный ориентир и не требует жестокости.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формируется образ победителя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герой проходит путь от испытания к нравственному итогу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наставник и среда как условие победы героя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герой не справился бы без семьи, товарищей или наставника. Их поддержка помогает ему не сломаться, сохранить достоинство и увидеть, что сила человека раскрывается в доверии и совместном испытании.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особенно ценит фигуры старших, которые подают нравственный пример словом и поступком. Родители, офицеры, случайные попутчики или духовные собеседники становятся теми, кто помогает герою удержать внутренний ориентир.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литературных побед и их художественные признаки
</a:t>
            </a:r>
            <a:endParaRPr lang="en-US" sz="225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победа в литературе определяется не только результатом, но и нравственным содержанием.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оказываются нравственные и внутренние победы; формальный успех в литературе часто уступает месту духовному итогу.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поражение как две стороны литературной судьбы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этап: внешняя неудача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потерей, отказом или военным поражением. Однако именно это событие заставляет его увидеть истинную цену своих поступков и пересмотреть прежние иллюзии.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этап: нравственное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персонаж оказывается перед выбором: сохранить совесть или добиться результата любой ценой. В этот момент литературная судьба проверяет его внутреннюю устойчивость.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этап: духовный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внешне проигранный герой может оказаться победителем в нравственном смысле. Или наоборот: формальный успех оборачивается духовной утратой и моральным поражением.
</a:t>
            </a:r>
            <a:endParaRPr lang="en-US" sz="12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победителей в школьной программе
</a:t>
            </a:r>
            <a:endParaRPr lang="en-US" sz="2058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победа раскрывается как духовное взросление: герои проходят через войну, разочарования и сомнения, но приходят к более глубокому пониманию жизни, долга и человеческой ответственности.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подлинным выигрышем становится отказ от разрушительной идеи вседозволенности. Путь к этому результату проходит через тяжёлый внутренний кризис, раскаяние и принятие нравственной правды.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«Судьбе человека» Андрей Соколов сохраняет достоинство после войны и плена, а в «Матренином дворе» нравственная высота героини становится важнее внешнего признания и бытового успеха.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победы у разных героев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литературный герой приходит к победе не мгновенно: смысл успеха меняется только после внутреннего кризиса и переоценки собственных целей.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нравственное прозрение, тем меньше значение внешнего результата и тем выше ценность духовного итога.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анализа школьной программы по русской литературе XIX–XX веков
</a:t>
            </a:r>
            <a:endParaRPr lang="en-US" sz="12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 в литературе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нередко подчёркивает: победа, достигнутая через жестокость, унижение или предательство, не может считаться подлинной, даже если внешне выглядит убедительно и торжественно.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литература оценивает не только результат, но и путь к нему: средства достижения цели часто важнее самой победы и определяют нравственный смысл финала.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победа требует внутренней платы: герой теряет покой, сталкивается с одиночеством или вынужден выбирать между личным счастьем и долгом, что делает успех психологически сложным.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и исторической прозе цена победы особенно заметна, потому что она связана не только с судьбой одного человека, но и со страданием многих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в школьном пространстве и современном опыте
</a:t>
            </a:r>
            <a:endParaRPr lang="en-US" sz="2053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победа связана с олимпиадами, конкурсами и проектами, но её ценность определяется не только результатом. Важно сохранять честность, трудолюбие и уважение к соперникам.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легко сопоставить с литературным героем, который проходит испытания через дисциплину и ответственность. Его успех убедителен потому, что он не разрушает других ради личного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образа победителя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сюжета и поступков героя перейти к нравственной оценке и авторскому выводу о цене победы.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отличают литературного победителя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важна не только сила характера, но и способность удерживать моральный ориентир в сложной ситуации, когда победа может стоить человеку слишком дорого.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признаками победителя становятся стойкость и ответственность: именно они определяют, будет ли успех нравственно оправдан.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образам героев русской литературы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значение образа победителя в литературе
</a:t>
            </a:r>
            <a:endParaRPr lang="en-US" sz="2246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победитель показывает, как сохранять достоинство в испытаниях, не предавая совесть, даже если обстоятельства требуют жёсткого выбора.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помогают помнить, какой ценой даются война, труд и выживание, и учат внимательнее относиться к опыту прошлого.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судьбы героев читатель видит ценность честности, верности, сострадания и ответственности, которые важны не меньше, чем успех.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 ложной победе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напоминает, что формальный триумф без человечности быстро оборачивается внутренним поражением и разрушением личности.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997606"/>
            <a:ext cx="4206300" cy="28944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разных произведениях русской литературы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русская литература связывает победу прежде всего с нравственным смыслом поступка, а не с внешней славой.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подлинная победа связана с внутренним итогом героя: сохранением совести, достоинства и человечности.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русской литературе 11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в литературе: что важно запомнить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победитель — это не тот, кто просто добился успеха, а тот, кто выдержал испытание и сохранил совесть, достоинство и внутреннюю свободу.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2026-05-23T21:28:19Z</dcterms:created>
  <dcterms:modified xsi:type="dcterms:W3CDTF">2026-05-23T21:28:19Z</dcterms:modified>
</cp:coreProperties>
</file>