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Сузыклар гармониясе: как устроено согласование гласных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гласные помогают татарскому слову звучать согласованно и правильно?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правило важно для татарского языка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Сузыклар гармониясе делает татарскую речь цельной и удобной для произношения. Она помогает выбирать окончания и суффиксы без лишнего запоминания: достаточно понять, какие гласные стоят в основе слова.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гармония гласных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правило, по которому гласные в одном слове согласуются друг с другом по общему признаку. В татарском языке главным признаком считается ряд гласной.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гласная в корне часто задаёт звучание всего слова. Она подсказывает, какие гласные появятся в окончаниях и суффиксах, чтобы слово оставалось плавным.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словах мәктәп, китап, шәһәр и авыл видно, что разные корни требуют разных вариантов форм, но каждый раз действует одно и то же правило.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194451"/>
            <a:ext cx="4300800" cy="11004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татарском языке гласные делятся на два основных ряда.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одного ряда обычно сочетаются в пределах одного слова. По первой гласной в корне чаще всего выбирается форма окончания.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Татарская школьная грамматика: классификация гласных по ряду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ряда гласных в татарском языке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сохраняет один тип звучания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задаёт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типа мәктәпләр или китапта основа и окончание не случайны. Гласные в корне задают направление, а слово сохраняет единый звуковой строй.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подстраивается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основе стоят передние гласные, выбирается передний вариант окончания; если задние — задний. Поэтому слово звучит плавно и естественно, без нарушения общего ритма.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это правило особенно заметно там, где слово изменяется по грамматике и получает новые формы.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гармония работает в окончаниях, потому что именно они регулярно меняются. Остальные группы тоже важны, но встречаются реже.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татарского языка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сузыклар гармониясе проявляется чаще всего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выбирается нужное окончание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корне преобладают задние гласные, к слову присоединяются задние варианты суффиксов и окончаний: -лар, -да, -га. Так образуются формы, соответствующие звучанию основы.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корне стоят передние гласные, используются передние варианты: -ләр, -дә, -гә. Это видно в словах мәктәптә, шәһәрдә и других похожих формах.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удобно тем, что не требует отдельного заучивания каждой формы. Достаточно определить тип гласной в основе и выбрать подходящее окончание по образцу.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правильное окончание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выбрать форму по гласной в корне слова.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643" y="2201462"/>
            <a:ext cx="421649" cy="374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9316" y="2183062"/>
            <a:ext cx="36015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3490" y="2220202"/>
            <a:ext cx="421649" cy="337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8414" y="2220202"/>
            <a:ext cx="421649" cy="337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слов, которые встречаются каждый день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өй и форме өйдә видно, как окончание подстраивается под звучание основы. Это простой пример того, как правило работает в обычной речи.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китап образует форму китаплар. Здесь окончание показывает множественное число и сохраняет согласование с гласными в корне слова.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паре мәктәп — мәктәптә хорошо заметно, что форма места зависит от типа гласной в основе. Так правило помогает строить знакомые школьные слова.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встречаются в разговоре, учебных заданиях и текстах. Они помогают быстрее узнавать нужную форму и правильно использовать слово в предложении.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одна и та же основа получает разные окончания в зависимости от типа гласной.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Изменяется не основа, а форма окончания. Это подтверждает, что гармония гласных работает как устойчивое правило, а не как случайность.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татарского языка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с разными гласными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заимствованных словах бывают исключения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Заимствованные слова часто сохраняют звучание, близкое к языку-источнику, поэтому в них сузыклар гармониясе проявляется слабее, чем в исконно татарских словах.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окончания в словах вроде телефон, кабинет, музей могут не подчиняться правилу так строго, как в привычных татарских словах.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ученика важно помнить: правило остаётся основным, но при заимствованиях нужно проверять форму слова особенно внимательно и учитывать его происхождение.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053300"/>
            <a:ext cx="4333200" cy="13828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работает гармония гласных в исконных и заимствованных словах.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исконной лексике гармония гласных обычно соблюдается последовательно; в заимствованных словах возможны отклонения, поэтому их нужно проверять отдельно.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школьного курса татарского языка.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формы и особые случаи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произношением и письмом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гласные в слове согласуются, слово легче произносится и быстрее узнаётся на слух. Поэтому правильный выбор окончания помогает не только писать без ошибок, но и читать увереннее.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письме это видно особенно ясно: меняется только окончание, а основа остаётся прежней. Так ученик замечает, как один и тот же корень образует разные формы без потери смысла.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подчёркивает, что выбор окончания связан с типом гласной в основе слова, а не с его длиной или звучностью.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примеры показывают один принцип: форма суффикса зависит от основы, поэтому изменение слова происходит по устойчивому правилу.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татарского языка; дата не требуется.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изменяется слово при добавлении суффикса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гласных в других тюркских языках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848000" y="360000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Татарский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татарском языке гармония гласных особенно заметна в окончаниях и суффиксах, где форма слова подстраивается под звучание основы.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469625" y="1494114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Казахский и киргизский языки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языках тоже действует согласование гласных, хотя набор звуков и отдельные правила могут отличаться от татарского.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091200" y="2628229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Турецкий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турецком гармония гласных также помогает выбирать правильные окончания и сохранять плавное, цельное звучание слова.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99772" y="3762318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Башкирский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башкирском языке общий принцип тот же: части слова согласуются между собой, создавая характерную для тюркских языков систему.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выборе окончания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школьник может ошибиться и к какому правилу нужно вернуться для проверки.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распознавания гармонии достаточно сначала найти гласную в корне и определить её ряд, а затем выбрать соответствующее окончание.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правила составляют две большие группы — передние и задние гласные; нейтральные случаи встречаются реже и требуют отдельного внимания.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классификация гласных татарского языка.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гласные составляют основу правила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4350" y="403162"/>
            <a:ext cx="300000" cy="24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4281" y="1496638"/>
            <a:ext cx="260138" cy="297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5700" y="2618763"/>
            <a:ext cx="297300" cy="29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4350" y="3756204"/>
            <a:ext cx="300000" cy="26666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Сузыклар гармониясе как признак татарского языка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5534400" y="374512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делает татарскую речь плавной и ритмичной, потому что звуки внутри слова согласуются между собой и не мешают произношению.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534400" y="1496638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случайная особенность, а важное языковое правило, по которому в татарском языке строятся многие формы слов и окончаний.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534400" y="2618763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помогает писать слова точно: достаточно определить основу, чтобы выбрать нужный вариант окончания без лишних сомнений.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534400" y="3740887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гармония гласных — заметный признак татарского языка, по которому легко увидеть его стройность, красоту и внутренний порядок.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правиле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в татарском слове стремятся быть одного типа, поэтому сначала нужно найти корневую гласную и определить, к какому ряду она относится.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выбирают по основе слова, особенно в формах множественного числа и падежах: китаплар, мәктәптә, авылда, шәһәрдә — хорошие опоры для запоминания.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Исконные татарские слова обычно подчиняются гармонии гласных точнее, чем заимствованные, поэтому при чтении и письме важно учитывать происхождение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7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зачем изучать сузыклар гармониясе
</a:t>
            </a:r>
            <a:endParaRPr lang="en-US" sz="3789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Сузыклар гармониясе помогает понимать, как устроены татарские слова: она объясняет выбор окончаний, делает произношение легче и учит внимательнее относиться к языку.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2026-05-21T14:08:14Z</dcterms:created>
  <dcterms:modified xsi:type="dcterms:W3CDTF">2026-05-21T14:08:14Z</dcterms:modified>
</cp:coreProperties>
</file>