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6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и множество его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3316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одно выражение даёт разные ответы и какие из них возможны?
</a:t>
            </a:r>
            <a:endParaRPr lang="en-US" sz="331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выражения в 7 классе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понимать, какие ответы возможны, как проверять вычисления и почему одно и то же выражение меняется при разных значениях переменной.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алгебраическим выражением
</a:t>
            </a:r>
            <a:endParaRPr lang="en-US" sz="3171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выражение — это запись из чисел, букв, знаков действий и скобок. Оно показывает правило вычисления и позволяет работать с неизвестными и изменяющимися величинами.
</a:t>
            </a:r>
            <a:endParaRPr lang="en-US" sz="987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выражениям относятся 7+3x, 2(a−5), (x+1)/4 и 5m−2n. В них буквы заменяют разные числа, а результат зависит от выбранных значений.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нет букв, получается числовое выражение. После выполнения всех действий оно имеет единственный конкретный результат, который можно сразу вычислить без подстановок.
</a:t>
            </a:r>
            <a:endParaRPr lang="en-US" sz="987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выражение может принимать разные значения. Чтобы найти результат, вместо букв подставляют числа и затем выполняют действия по правилам порядка вычислений.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вида выражения помогает не путать обычный счёт с формулой. Это особенно важно при решении задач, где нужно учитывать подстановку и ограничения на переменные.
</a:t>
            </a:r>
            <a:endParaRPr lang="en-US" sz="10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и её значение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переменная
</a:t>
            </a:r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 — это буква, которая обозначает число, ещё не выбранное или меняющееся в задаче. Она помогает кратко записывать общие правила и зависимости между величинами.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запись — разные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x=2, то x+4 равно 6. Если x=5, то получится 9. Одно и то же выражение даёт разные результаты при разных подстановках.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представление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Переменную удобно показывать таблицей подстановок, числовой прямой, линейкой или весами. Такие изображения помогают увидеть, что значение выражения зависит от выбранного числа.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значение выражения, вместо буквы подставляют нужное число. Затем выполняют все действия по порядку и получают конкретный ответ для этого случая.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выражений и их значений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выражение меняется при разных значениях x и где возникает ограничение.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одних выражений значения меняются плавно, для других есть ограничения: в 6/x при x=0 результат не определён.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подстановки и вычисления выражений.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значения переменной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ноль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6/x нельзя брать x=0, потому что деление на ноль не определено. Поэтому ноль исключают из допустимых значений переменной.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любое число 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выражение нельзя подставлять произвольное число. Некоторые значения нарушают смысл записи, например делают деление невозможным или приводят к запрещённым действиям.
</a:t>
            </a:r>
            <a:endParaRPr lang="en-US" sz="1202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разрешённые значения переменной образуют область допустимых значений. Она показывает, какие подстановки можно делать, чтобы выражение имело смысл и давало правильный результат.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 дробях и корнях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дробь, знаменатель не должен быть равен нулю. В корне чётной степени подкоренное выражение обязано быть неотрицательным.
</a:t>
            </a:r>
            <a:endParaRPr lang="en-US" sz="12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значение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значения с учётом допустимых значений и порядка действий.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шаг по x увеличивает результат на одну и ту же величину.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Вычислено по формуле 2x+1 для x=0,1,2,3,4.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выражения 2x+1
</a:t>
            </a:r>
            <a:endParaRPr lang="en-US" sz="337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линейная зависимость: при увеличении x на 1 значение выражения возрастает на 2.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множество значений выражения
</a:t>
            </a:r>
            <a:endParaRPr lang="en-US" sz="3098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значений — это все результаты, которые может принимать выражение при допустимых значениях переменной. Оно показывает не один ответ, а весь возможный набор.
</a:t>
            </a:r>
            <a:endParaRPr lang="en-US" sz="1268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переменная может принимать только несколько чисел, множество значений можно перечислить полностью. Тогда ответ записывают как список отдельных полученных чисел.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переменная меняется на промежутке или принимает бесконечно много значений, множество значений тоже может быть бесконечным. В таких случаях используют промежутки или неравенства.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алгебры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x+1 при x=1,2,3,4 получаются 2, 3, 4, 5. Для x^2 при целых x — 0, 1, 4, 9, 16 и другие неотрицательные числа.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разные значения переменной дают одинаковый результат
</a:t>
            </a:r>
            <a:endParaRPr lang="en-US" sz="266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выражений есть симметрия. Например, x^2 одинаково работает для противоположных чисел: 3 и −3 дают один результат, потому что квадрат убирает знак.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x^2 при x=−2 и x=2 получается 4, а при x=−3 и x=3 — 9. Значение зависит не только от величины числа, но и от формы выражения.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хорошо видно на параболе: её левая и правая части зеркально похожи. Поэтому разные значения переменной могут приводить к одному и тому же ответу.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2532"/>
            <a:ext cx="3856200" cy="18430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два выражения ведут себя при одинаковых значениях x.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даёт одинаковые результаты для противоположных чисел, а линейное выражение увеличивается на 1 при каждом шаге x.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значениям x = −2, −1, 0, 1, 2, заданным в условии.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и разные значения для нескольких выражений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значений на промежутке чисел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x+2 получаются значения от 2 до 5, а для 2x — от 0 до 6. Разные выражения на одном промежутке дают разные наборы результатов.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записать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значений можно перечислить, записать неравенством или указать промежутком. Выбор зависит от того, являются ли значения отдельными числами или непрерывным отрезком.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≤ x ≤ 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 допустимый промежуток для переменной. Это ограничение определяет, какие подстановки можно использовать при вычислении значения выражения.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удобно сравнить, как быстро растут значения при одинаковых x.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вычислены для x = 1, 2, 3 по заданным выражениям.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наборов значений разных выражений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выражения меняются равномерно, а квадрат растёт быстрее и заметно опережает их уже при x=3.
</a:t>
            </a:r>
            <a:endParaRPr lang="en-US" sz="12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как правило для решения задач
</a:t>
            </a:r>
            <a:endParaRPr lang="en-US" sz="3018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x=3 получаем 75 рублей, а при x=4 — 100 рублей. Подстановка помогает быстро проверить, как меняется ответ при изменении количества предметов.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за единицу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тетрадь стоит 25 рублей, то выражение 25x показывает стоимость x тетрадей. Оно сразу задаёт правило, по которому можно находить цену покупки без лишних рассуждений.
</a:t>
            </a:r>
            <a:endParaRPr lang="en-US" sz="1219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встречаются в задачах на стоимость, расстояние, время и количество. Они описывают связь между величинами и позволяют записывать её одной короткой формулой.
</a:t>
            </a:r>
            <a:endParaRPr lang="en-US" sz="1157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возможных сумм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 — целое число, множество значений состоит из всех возможных сумм за целое число тетрадей. Это удобно для задач, где количество предметов нельзя дробить.
</a:t>
            </a:r>
            <a:endParaRPr lang="en-US" sz="12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задаче с выражением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 только вычислить значение, но и убедиться, что ответ подходит по условию задачи.
</a:t>
            </a:r>
            <a:endParaRPr lang="en-US" sz="330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значений выражений
</a:t>
            </a:r>
            <a:endParaRPr lang="en-US" sz="3151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учитывать скобки, результат меняется уже на первом шаге вычислений. Из-за этого даже правильная подстановка числа не спасает ответ от ошибки.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порядка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умножение и деление, а потом сложение и вычитание. Когда этот порядок нарушают, итоговое значение выражения получается неверным.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подстановка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перепутать знак, пропустить коэффициент или подставить число не во все места с переменной. Одна неточность меняет весь результат вычисления.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ноль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подставляют число, при котором знаменатель обращается в ноль. Такое значение недопустимо, и выражение в этом случае не имеет смысла.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 выражении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напоминает, в какой последовательности нужно выполнять вычисления.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порядка действий даёт единственный правильный результат; нарушение последовательности меняет ответ даже при тех же числах.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порядка действий в арифметических выражениях.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с ограничением на значения переменной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может принимать только 1, 2 и 3, то все значения выражения можно найти заранее и перечислить полностью. Такой ответ будет конечным списком.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Промежуток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условии задан промежуток, например x&gt;0, переменная принимает много значений. Тогда множество значений выражения обычно нельзя перечислить по одному числу.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результатов можно записывать числами, неравенством или промежутком. Выбор зависит от того, какие значения разрешены и насколько удобно их описать.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внимательно смотреть, где переменная ограничена отдельными числами, а где — целым промежутком. Это помогает не ошибиться при записи ответа и не включить лишние значения.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формула может давать разные ответы в зависимости от выбранного значения x.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вычислены для x = −2, −1, 0, 1, 2 по формуле x²−1.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ответы даёт выражение x²−1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бывает положительным, нулевым и отрицательным; знак результата определяется подстановкой и не является постоянным.
</a:t>
            </a:r>
            <a:endParaRPr lang="en-US" sz="12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открывает все возможные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выражение задаёт правило вычисления, а множество его значений показывает, какие результаты допустимы. Если учитывать область допустимых значений, порядок действий и смысл ответа, ошибки становятся заметно реже.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2026-05-29T21:39:39Z</dcterms:created>
  <dcterms:modified xsi:type="dcterms:W3CDTF">2026-05-29T21:39:39Z</dcterms:modified>
</cp:coreProperties>
</file>