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приспособления организмов: основные темы
</a:t>
            </a:r>
            <a:endParaRPr lang="en-US" sz="1837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среда влияет на жизнь всех организмов, формируя разнообразные адаптации.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её роль в жизни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комплекс условий, которые окружают живой организм и влияют на его развитие. Она включает климат, воду, почву и живые организмы, формируя уникальные условия для каждого вида.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окружающей среды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 живые компоненты среды, такие как температура воздуха и воды, которые задают пределы выживания организмов в разных зонах.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уровень осадков влияют на рост растений и поведение животных, определяя экологические особенности мест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задаёт питательную основу для растений, влияя на питание и распределение видов.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 влажность изменяют микроклимат и воздействуют на способность организмов сохранять влагу и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взаимодействие организмов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борьба за ресурсы между организмами одного или разных видов, ограничивающая численность и формирующая экологические ниши.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приводят к приспособлениям защиты у жертв и влияют на структуру сообществ.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включая взаимовыгодное сосуществование, способствуют устойчивости экосистем и обмену ресурсами.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в природе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промышленных предприятий и транспортных средств приводят к загрязнению воздуха и почв, ухудшая условия жизни для многих видов и вызывая снижение биоразнообразия.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приводят к разрушению природных местообитаний, что вызывает гибель редких видов и фрагментацию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синантропные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породило новые экологические ниши для организмов, приспособившихся к жизни рядом с человеком, например, голубей и крыс, изменяя естественные экосистемы.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типы факторов среды, их примеры и влияние на живые организмы.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среды: примеры и последствия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факторов формирует условия существования и динамику живых сообществ.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приспособления и зачем они нужны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— это наследуемые черты организма, улучшающие выживаемость в определённых условиях окружающей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 через естественный отбор, усиливая шансы на размножение и закрепляясь в популяции.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защитную окраску насекомых и сезонные миграции птиц, повышающие шансы на выживание.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адаптации: проявления и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шерстяной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регионов, например, северный олень, имеют густую шерсть для сохранения тепла в низких температурах, что помогает им выживать в суровом климате.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пустыни, такие как верблюжья колючка, обладают глубокими корнями для добычи воды из глубоких слоёв почвы в засушливых условиях.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 средство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в пустынях развили колючки, защищающие их от поедания животными, что позволяет им сохранять запасы воды и ткани.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адаптации: стратегии выживания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птиц позволяют избегать холодных зимних условий и находить более богатые кормовые базы.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у медведей и ежей снижает энергетические затраты в периоды нехватки пищи и холода.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ночное время защищает животных от перегрева и хищников в дневное время.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 при угрозах, например, прятки или имитация опасных объектов, повышает шансы на выживание.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водному балансу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сохраняют воду, скапливая жир в горбах, что снижает испарение и позволяет долго обходиться без воды. Аналогично, растения пустыни регулируют испарение через устьица.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внутренние механизмы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физиологические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Арктики производят специальные белки-антифризы, предотвращающие замерзание крови при низких температурах, что гарантирует их выживание в экстремальных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холоднокровных сильно меняется, адаптируясь к изменениям температуры окружающей среды для оптимальной жизнедеятельности.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активности организмов от температуры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повышает активность, в то время как слишком низкие или высокие значения снижают жизнедеятельность и активность.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средней школы,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79" y="1935525"/>
            <a:ext cx="184388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50" y="3436634"/>
            <a:ext cx="20115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растений пустынь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уходят глубоко в почву, чтобы добывать воду на значительном расстоянии от поверхности, что помогает выживать при дефиците влаги.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покрыты восковым слоем, который уменьшает испарение воды и защищает от чрезмерного солнечного нагрева.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открывания устьиц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закрываются в жаркие часы дня и открываются ночью, что сокращает потерю влаги и улучшает водный баланс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животных Арктики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мех и подкожный жир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лисица обладает густым мехом, а белый медведь имеет толстый слой подкожного жира. Эти адаптации сохраняют тепло в условиях экстремального холода.
</a:t>
            </a:r>
            <a:endParaRPr lang="en-US" sz="107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окрас как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белый медведь, имеют белую шерсть, что помогает сливаться со снежным покрывалом и оставаться незаметными для хищников и добычи.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пищевой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животные питаются морскими обитателями — тюленями, рыбой. Их рацион позволяет выживать в среде с ограниченными наземными ресурсами.
</a:t>
            </a:r>
            <a:endParaRPr lang="en-US" sz="101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системы и 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жабры для эффективного дыхания под водой. Делфин и акула обладают обтекаемой формой тела, что уменьшает сопротивление при плавании.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в водной среде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передвижения 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оснащены перепонками между пальцами, что облегчает плавание. Эти адаптации обеспечивают эффективность перемещения в водной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камуфляж: стратегии защиты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напоминают тонкие веточки, благодаря чему хищники пренебрегают ими, обеспечивая им защиту в естественной среде.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маскируются под листья или кору, что позволяет им оставаться незаметными и снижает риск поедания.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используют яркие вспышки краски для отпугивания хищников, показывая опасность или несъедобность.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формирования адаптаций в природе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эволюционного процесса по Дарвину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описывает типы адаптаций, конкретные примеры и их функции у растений и животных.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 адаптаций у разных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демонстрирует разные стратегии выживания в сложных условиях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адаптаций в ответ на изменения среды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миграций птиц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глобального потепления некоторые виды птиц меняют места гнездования, продвигаясь к северу в поисках комфортных условий и кормовой базы.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городских голубей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голуби приобретают клетки окраски, отличающиеся от диких особей, что помогает им лучше маскироваться среди городского окружения.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вредителей к пестицидам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вредители развивают устойчивость к химическим средствам защиты растений, что усложняет борьбу с ними и требует новых методов контроля.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приспособляемости для экосистем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адаптация организмов поддерживает стабильность экосистем, обеспечивая устойчивое функционирование биоценозов в изменяющихся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одного вида, например, опылителя, ведёт к снижению размножения растений и влияет на последствия для всей пищевой сети.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 способствует разнообразию видов, что поддерживает экосистемы в сбалансированном состоянии.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предотвращают массовые вымирания, помогая видам выживать и восстанавливаться после стрессовых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факторов среды и адаптаций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факторов среды и способов адаптации помогает сохранять биоразнообразие и развивать эффективные меры охраны природы в условиях изменения климата и антропогенного воздействия.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2026-05-08T05:58:37Z</dcterms:created>
  <dcterms:modified xsi:type="dcterms:W3CDTF">2026-05-08T05:58:37Z</dcterms:modified>
</cp:coreProperties>
</file>