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 — знак силы, истории и уважения к Родине.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герб России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государственный герб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— официальный символ страны, как флаг и гимн. Он помогает узнавать Россию сразу и в своём городе, и далеко за её пределами. У герба есть точное описание и важные правила изображения.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герба находится двуглавый орёл. Он сразу привлекает внимание и делает символ узнаваемым. Орёл выглядит торжественно и напоминает о древней истории государства.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головы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голова орла смотрит в одну сторону, другая — в другую. Так будто он внимательно следит за всем вокруг и охраняет страну со всех сторон, ничего не упуская.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символизирует силу, смелость и защиту. Это не сказочная птица из книжки, а очень старинный государственный знак, который пришёл к нам из истории.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орёл показывает, что страна должна быть сильной и единой. Такой образ помогает понять, почему герб выглядит так серьёзно и красиво.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короны на гербе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орлом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головами орла расположены три короны. Они выглядят маленькими, но совсем не случайны: каждая деталь герба имеет своё значение и помогает сделать его особенным.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Короны напоминают о единстве страны. Они показывают, что Россия — большое государство, где всё связано между собой и важно сохранять согласие.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золотые короны делают герб нарядным и праздничным. Благодаря им он выглядит особенно величественно, будто сообщает: перед нами знак очень важной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Скипетр в лапе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Скипетр — это знак власти и порядка. Он показывает, что у государства есть законы, правила и ответственность за их соблюдение.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Держава в другой лапе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Держава похожа на шар с крестом и означает целостность государства. Она напоминает, что Россия — единая страна, а не набор отдельных частей.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на гербе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Скипетр и держава стоят рядом не случайно. Вместе они говорят о силе, единстве и законности, а ещё помогают гербу выглядеть по-настоящему торжественно.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Скипетр и держава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 на щите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Святой Георгий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груди орла находится щит с всадником. Это святой Георгий Победоносец, очень известный образ, который связан с храбростью и защитой.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злом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 поражает дракона копьём. Этот сюжет показывает победу добра над злом и напоминает, что смелость помогает защищать справедливость.
</a:t>
            </a:r>
            <a:endParaRPr lang="en-US" sz="1468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с всадником делает герб ещё более выразительным. Он говорит о мужестве, верности и готовности стоять на страже Родины.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50" y="1776800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219" y="1755850"/>
            <a:ext cx="367763" cy="420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цвета герба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9150" y="2358600"/>
            <a:ext cx="3457800" cy="12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делает герб светлым и торжественным. Он напоминает о величии, богатстве истории и важности государственного символа.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8250" y="2358600"/>
            <a:ext cx="3457800" cy="12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фон связан с храбростью и силой. На таком фоне герб хорошо заметен, а весь знак выглядит ярко и очень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щит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на груди орла словно охраняет главный символ страны. Он показывает, что герб нужно беречь и относиться к нему с уважением.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напоминает, что герб связан не только с изображением, но и с историей России. Это знак Родины, который несёт важный смысл.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видим щит, понимаем: перед нами не обычная картинка, а официальный символ государства. В нём есть и красота, и ответственность.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герб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паспорте гражданина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паспорт — и вы увидите герб России. Он сразу подсказывает: это официальный документ государства, а не обычная книжка. Такой знак помогает отличить важные бумаги и напоминает о стране, которой они принадлежат.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зданиях и вывесках
</a:t>
            </a:r>
            <a:pPr algn="ct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можно заметить на зданиях власти, в залах заседаний и на официальных табличках. Он помогает понять, что здесь работают государственные службы. Это как знак: «Здесь всё по-взрослому и по правилам».
</a:t>
            </a:r>
            <a:endParaRPr lang="en-US" sz="1115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монетах и документах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часто помещают на монеты, бланки и разные государственные бумаги. Маленький орёл на металле или бумаге выглядит как строгий охранник порядка. Он сообщает, что предмет сделан от имени государства.
</a:t>
            </a:r>
            <a:endParaRPr lang="en-US" sz="11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 флаг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символа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герб — не одно и то же. Флаг состоит из полос и цветов, а герб — это особый рисунок с орлом, коронами и щитом.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часто поднимают на праздниках и торжественных событиях. Герб чаще используют на документах, зданиях и монетах, где нужен официальный знак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символа помогают узнавать Россию и наполняют гордостью. Они как дружная команда: каждый по-своему, но вместе служат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стране нужен герб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сразу подсказывает, что перед нами Россия. Его помещают на важных предметах и зданиях, чтобы люди быстро узнавали государство и не путали его с другими символами.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объединяет людей разных городов и регионов. Когда все видят один и тот же знак, становится понятно: страна у нас одна, а история и традиции — общие.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документах и вещах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ставят на паспортах, монетах, печатях и официальных бумагах. Так видно, что эти предметы созданы от имени государства и имеют особую важность.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напоминает о прошлом России и о людях, которые её строили и защищали. Поэтому к нему относятся бережно, как к важному знаку Родины, а не как к обычной картинке.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орла появился в русской истории очень давно. Со временем он стал знаком власти и государства, а потом вошёл в число главных символов России.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века герб выглядел по-разному: менялись короны, щиты и детали рисунка. Но двуглавый орёл оставался главным образом, который узнавали люди.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наши дни герб получил точное описание и стал официальным символом страны. Он сохранил связь с прошлым, поэтому помогает увидеть, как долго и бережно сохраняется история России.
</a:t>
            </a:r>
            <a:endParaRPr lang="en-US" sz="1263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герб в истории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орёл двуглавый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 пришёл в государственную символику из далёкой истории. Его выбрали не случайно: такой знак подчёркивал силу, власть и важность государства.
</a:t>
            </a:r>
            <a:endParaRPr lang="en-US" sz="1258" dirty="0"/>
          </a:p>
        </p:txBody>
      </p:sp>
      <p:sp>
        <p:nvSpPr>
          <p:cNvPr id="8" name="Text 3"/>
          <p:cNvSpPr txBox="1"/>
          <p:nvPr/>
        </p:nvSpPr>
        <p:spPr>
          <a:xfrm>
            <a:off x="5377775" y="2269200"/>
            <a:ext cx="2874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головы часто объясняют как взгляд на восток и запад. Так орёл словно охраняет огромную Россию со всех сторон и показывает её единство.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закону герб изображают одинаково и без ошибок. Это помогает сохранять каждый важный элемент символа.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конституционный закон «О Государственном гербе Российской Федерации»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было закреплено точное описание государственного герба России в законе
</a:t>
            </a:r>
            <a:endParaRPr lang="en-US" sz="14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на официальных местах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здании сразу видно власть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государственное здание герб смотрится как серьёзный сторож. Он сразу подсказывает: здесь работают люди, которые принимают важные решения для страны. Такой знак помогает отличить официальное место от обычного дома.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документе — особая важность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герб печатают на бумаге, она выглядит не просто листом, а официальным документом. Это значит, что текст выдан от имени государства и должен храниться особенно аккуратно, почти как секретный сокровищный лист.
</a:t>
            </a:r>
            <a:endParaRPr lang="en-US" sz="13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 Москва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на щите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груди орла изображён всадник, потому что Москва — столица России. Этот образ помогает соединить главный город страны с государственным гербом и напоминает о его исторической роли.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Святой Георгий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 на щите — это Святой Георгий Победоносец. Он побеждает дракона и символизирует защиту, мужество и добро, которые очень важны для всей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 не просто украшен московским знаком. Он показывает, что история столицы тесно связана с историей государства, а память о прошлом бережно сохраняется в символах.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герб правильно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28750" y="1322250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орла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герба — двуглавый орёл. Если его нет, перед нами уже не государственный герб России, а другой рисунок или знак.
</a:t>
            </a:r>
            <a:endParaRPr lang="en-US" sz="1092" dirty="0"/>
          </a:p>
        </p:txBody>
      </p:sp>
      <p:sp>
        <p:nvSpPr>
          <p:cNvPr id="13" name="Text 3"/>
          <p:cNvSpPr txBox="1"/>
          <p:nvPr/>
        </p:nvSpPr>
        <p:spPr>
          <a:xfrm>
            <a:off x="729115" y="1995515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короны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головами орла должны быть три короны. Они делают символ узнаваемым и показывают, что это именно официальный герб, а не похожая картинка.
</a:t>
            </a:r>
            <a:endParaRPr lang="en-US" sz="1092" dirty="0"/>
          </a:p>
        </p:txBody>
      </p:sp>
      <p:sp>
        <p:nvSpPr>
          <p:cNvPr id="14" name="Text 4"/>
          <p:cNvSpPr txBox="1"/>
          <p:nvPr/>
        </p:nvSpPr>
        <p:spPr>
          <a:xfrm>
            <a:off x="729115" y="2656568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скипетр и державу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лапах орёл держит скипетр и державу. Эти предметы нельзя забывать, потому что они являются важной частью герба и указывают на государственную власть.
</a:t>
            </a:r>
            <a:endParaRPr lang="en-US" sz="1092" dirty="0"/>
          </a:p>
        </p:txBody>
      </p:sp>
      <p:sp>
        <p:nvSpPr>
          <p:cNvPr id="15" name="Text 5"/>
          <p:cNvSpPr txBox="1"/>
          <p:nvPr/>
        </p:nvSpPr>
        <p:spPr>
          <a:xfrm>
            <a:off x="728750" y="3328295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забудь щит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груди орла обязательно есть щит со всадником. Именно он завершает изображение и делает герб полным, строгим и правильным.
</a:t>
            </a:r>
            <a:endParaRPr lang="en-US" sz="1092" dirty="0"/>
          </a:p>
        </p:txBody>
      </p:sp>
      <p:sp>
        <p:nvSpPr>
          <p:cNvPr id="16" name="Text 6"/>
          <p:cNvSpPr txBox="1"/>
          <p:nvPr/>
        </p:nvSpPr>
        <p:spPr>
          <a:xfrm>
            <a:off x="728750" y="4000023"/>
            <a:ext cx="4393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одного элемента не хватает или он нарисован неверно, изображение уже нельзя считать настоящим гербом России. Поэтому каждый знак нужно проверять внимательно.
</a:t>
            </a:r>
            <a:endParaRPr lang="en-US" sz="9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091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265" y="509171"/>
            <a:ext cx="315225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гербе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официальных зданиях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часто размещают на зданиях власти и в залах заседаний. Он помогает сразу понять, что это место связано с государством и его работой.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монетах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герб можно увидеть на монетах и других денежных знаках. Так он становится частью повседневной жизни и напоминает о стране даже в кошельке.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книгах герб встречается очень часто, потому что дети изучают государственные символы с самого начала. Он помогает запомнить, как выглядит важный знак России.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документах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паспортах, печатях и официальных бумагах герб показывает их особую значимость. Такой знак говорит: перед нами документ, который имеет государственную силу.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относиться к гербу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нужно рисовать аккуратно, с правильными деталями и цветами. Нельзя менять его по своему желанию, потому что у государственного символа есть точные правила.
</a:t>
            </a:r>
            <a:endParaRPr lang="en-US" sz="1468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искажать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герб растянуть, перевернуть или заменить похожим рисунком, он потеряет свой смысл. К важному символу надо относиться бережно и внимательно, как к школьной книге.
</a:t>
            </a:r>
            <a:endParaRPr lang="en-US" sz="1428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Проявлять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отношение к гербу показывает любовь к своей стране, её законам и истории. Это простой, но очень важный знак культурного и гражданского воспитания.
</a:t>
            </a:r>
            <a:endParaRPr lang="en-US" sz="14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гербе России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герб России — это не просто красивый рисунок. Он рассказывает о силе, единстве и истории страны, а ещё учит относиться к Родине с уважением и гордостью.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2026-05-26T02:47:36Z</dcterms:created>
  <dcterms:modified xsi:type="dcterms:W3CDTF">2026-05-26T02:47:36Z</dcterms:modified>
</cp:coreProperties>
</file>