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 политика Западной Европы и Америки после Первой мировой войны: основные темы
</a:t>
            </a:r>
            <a:endParaRPr lang="en-US" sz="2351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Разрушения войны, перемены империй, экономический кризис и путь к новым режимам.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страны сталкиваются с новыми границами и глубокими социальными проблемами: Германия под тяжестью репараций, а новые государства — с нестабильностью и формированием национальной идентичности.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контекст: завершение Первой мировой войны и его последствия
</a:t>
            </a:r>
            <a:endParaRPr lang="en-US" sz="1876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империй и появление новых государств
</a:t>
            </a:r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Германская, Австро-Венгерская, Османская и Российская империи распадаются, уступая место таким странам, как Польша, Чехословакия и Югославия, что коренным образом меняет политическую карту Европы.
</a:t>
            </a:r>
            <a:endParaRPr lang="en-US" sz="1025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Веймарская республика и политическая нестабильность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1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Германии появляется новая республика, однако она испытывает внутренние трудности и рост политических напряжений, способствующих дальнейшим переменам в стране.
</a:t>
            </a:r>
            <a:endParaRPr lang="en-US" sz="1055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Национальное самосознание и территориальные споры
</a:t>
            </a:r>
            <a:pPr algn="l" indent="0" marL="0">
              <a:lnSpc>
                <a:spcPct val="115000"/>
              </a:lnSpc>
              <a:buNone/>
            </a:pPr>
            <a:r>
              <a:rPr lang="en-US" sz="12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национальных движений приводит к требованиям независимости и вызывает многочисленные конфликты вокруг новых границ и этнических меньшинств.
</a:t>
            </a:r>
            <a:endParaRPr lang="en-US" sz="1155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перемены и новая карта Европы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последствия Первой мировой войны: Европа и США
</a:t>
            </a:r>
            <a:endParaRPr lang="en-US" sz="2168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Вследствие войны промышленная инфраструктура Германии, Франции и Бельгии сильно разрушена, что вызвало серьёзные экономические трудности и увеличило государственные долги.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Германии начинается гиперинфляция, Франция зависит от репараций, а США занимают лидирующую позицию как кредитор и инвестор в мировой экономике.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экономики: сравнительная динамика производств
</a:t>
            </a:r>
            <a:endParaRPr lang="en-US" sz="2114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экономические отчёты 1920–1930 гг.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и Франция достигают довоенного производства лишь к концу 1920-х, в то время как США значительно опережают всех по темпам роста.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лидируют в промышленном развитии благодаря модернизации, тогда как Европа восстанавливается медленнее из-за последствий войны.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040196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бум США в 1920-е: причины и проявления
</a:t>
            </a:r>
            <a:endParaRPr lang="en-US" sz="2547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производство и урбанизация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Конвейер Форда революционизирует автомобильное производство, одновременно увеличивается число городских жителей и уровень жизни, что стимулирует экономический рост.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92775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Финансовый подъём и потребление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рекламы и потребительского кредита ведут к взрывному росту индекса Доу-Джонса, создавая атмосферу процветания, несмотря на будущие проблемы.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300" y="1606731"/>
            <a:ext cx="4514400" cy="186288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восстановительных процессов в ключевых странах Европы
</a:t>
            </a:r>
            <a:endParaRPr lang="en-US" sz="2087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различия в экономическом развитии и политической стабильности различных европейских стран в 1920-е годы.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с политической стабильностью обеспечили более устойчивый экономический рост, в то время как кризисы тормозили развитие некоторых государств.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Отчёты национальных статистических служб 1920-х гг.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депрессия: масштаб экономического спада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Эконо-демографические исследования 1930–1933 гг.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резко упало, особенно в США и Германии, что вызвало массовую безработицу и хаос на рынках труда.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депрессия привела к глубокому экономическому кризису, дестабилизируя многие страны Запада.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кризиса 1929–1933 годов для общества и политики
</a:t>
            </a:r>
            <a:endParaRPr lang="en-US" sz="2293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Банкротство банков и потеря сбережений подрывают доверие к финансовой системе, усиливая социальную нестабильность и бедность населения.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безработицы способствует политической радикализации, росту влияния экстремистских и антидемократических движений в разных странах.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Протекционизм и сокращение международной торговли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таможенных тарифов ограничивает импорт и экспорт, что ухудшает экономическую ситуацию в промышленно развитых странах.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квот и ограничений снижает объёмы международной торговли на десятки процентов, препятствуя глобальному восстановлению рынка.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внешнеэкономических связей обостряет внутренние экономические и социальные проблемы, затрудняя преодоление кризиса.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7225" y="1330683"/>
            <a:ext cx="3007500" cy="29546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реформы в США: Новый курс Рузвельта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830350" y="1514575"/>
            <a:ext cx="51393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«Новый курс» Рузвельта (1933–1939) была направлена на преодоление кризиса и снижение безработицы через массовые общественные работы и банковскую реформу. Создано свыше 8 миллионов новых рабочих мест, что значительно оживило экономику.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830275" y="3154300"/>
            <a:ext cx="51393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Введены меры, ограничивающие банковскую спекуляцию (закон Гласса-Стигалла), а также аграрные и трудовые реформы. К 1935 году уровень безработицы снизился с 25% до 17%, фондовый рынок и производство частично стабилизировались.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49244" y="994175"/>
            <a:ext cx="3619313" cy="3724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38250" y="1368275"/>
            <a:ext cx="4731900" cy="11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Великобритания: социальная поддержка и вызовы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сохраняла монархию и внедряла социальные программы — пособия по безработице, развитие жилищного строительства. Несмотря на реформы, безработица оставалась высокой — около 22% в начале 1930-х годов.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реформы и политические перемены в Великобритании и Франции
</a:t>
            </a:r>
            <a:endParaRPr lang="en-US" sz="1876" dirty="0"/>
          </a:p>
        </p:txBody>
      </p:sp>
      <p:sp>
        <p:nvSpPr>
          <p:cNvPr id="7" name="Text 2"/>
          <p:cNvSpPr txBox="1"/>
          <p:nvPr/>
        </p:nvSpPr>
        <p:spPr>
          <a:xfrm>
            <a:off x="138250" y="3115475"/>
            <a:ext cx="4731900" cy="11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Франция: Народный фронт и улучшение условий труда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Франции Народный фронт (1936–1938) ввёл 40-часовую рабочую неделю и коллективные договоры. Усилилась роль профсоюзов, а работникам предоставлялись новые льготы, что способствовало улучшению социальных условий.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8622556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Установление тоталитарных режимов: Германия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январе 1933 года Гитлер и национал-социалисты пришли к власти, отменив Веймарскую конституцию и установив однопартийный режим. Политика жесткого контроля охватила все аспекты общественной жизни.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Запущена программа милитаризации и агрессивная внешняя политика, что ослабило влияние экономического кризиса, но привело к усилению политического радикализма и подготовки к военным действиям.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Фашизм в Италии: становление и особенности режима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1922 году Муссолини пришёл к власти, создавая корпоративную систему и подавляя оппозицию. Ограничивались свободы, экономика милитаризовалась, а пропаганда усиливала поддержку режима.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Установлена однопартийная диктатура с тотальным контролем над обществом. Фашизм интегрировал государство и общественную жизнь, исключая политическую конкуренцию и независимые организации.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150" y="1245256"/>
            <a:ext cx="4106100" cy="21292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6650" y="1245256"/>
            <a:ext cx="4106100" cy="212923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изменения и культура: США и Европа 1920–30-х годов
</a:t>
            </a:r>
            <a:endParaRPr lang="en-US" sz="2592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42000" y="3417450"/>
            <a:ext cx="41052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культура и развлечения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2000" y="3780050"/>
            <a:ext cx="41052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1920–30-х годах в США и Европе резко возросла популярность джаза, активно развивался Голливуд и появлялись радиостанции. Эти явления способствовали формированию общей культурной среды и изменению досуга масс.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97500" y="3417450"/>
            <a:ext cx="41052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сдвиги и литературные движения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697500" y="3780050"/>
            <a:ext cx="41052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избирательных прав и участие женщин в экономике изменяли социальную структуру. Писатели «потерянного поколения» (Хемингуэй, Фицджеральд, Ремарк) отражали кризис ценностей и новых переживаний эпохи.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экономического кризиса на политический спектр
</a:t>
            </a:r>
            <a:endParaRPr lang="en-US" sz="2572" dirty="0"/>
          </a:p>
        </p:txBody>
      </p:sp>
      <p:sp>
        <p:nvSpPr>
          <p:cNvPr id="11" name="Text 2"/>
          <p:cNvSpPr txBox="1"/>
          <p:nvPr/>
        </p:nvSpPr>
        <p:spPr>
          <a:xfrm>
            <a:off x="131075" y="1095875"/>
            <a:ext cx="18864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1929: начало Великой депрессии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31075" y="2834725"/>
            <a:ext cx="18864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экономический спад приводит к массовым потерям рабочих мест и банкротствам, создавая питательную среду для радикальных идеологий.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2323676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1930–1932: рост экстремистских партий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323676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Коммунистические, фашистские и нацистские движения резко наращивают поддержку, подрывая стабильность традиционных демократии и усиливая политическую поляризацию.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516250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1933: подъем нацизма в Германии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516250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 Гитлера к власти знаменует усиление авторитаризма и подавление оппозиции, что меняет политическую ландшафт Европы.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08851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1930-х: массовые политические движения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708851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Протесты и массовые демонстрации становятся регулярным явлением, отражая недовольство социально-экономической ситуацией и кризис доверия к существующим режимам.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милитаризации в межвоенный период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и Италия активно наращивают военное производство, подготавливая экономику к будущим конфликтам и нарушая условия послевоенных договоров.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и Франция завершают период пацифизма, осуществляя ограниченное перевооружение для укрепления национальной безопасности.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Советский Союз формирует массовую армию и увеличивает военный бюджет, влияя на внутреннюю экономику и международную политическую стратегию.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международных альянсов и рост напряжённости
</a:t>
            </a:r>
            <a:endParaRPr lang="en-US" sz="2305" dirty="0"/>
          </a:p>
        </p:txBody>
      </p:sp>
      <p:sp>
        <p:nvSpPr>
          <p:cNvPr id="7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64850" y="1426950"/>
            <a:ext cx="3882600" cy="9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1936: Антикоминтерновский пакт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и Япония заключают союз против коммунистической международной угрозы, что укрепляет их военно-политическое сотрудничество.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220475" y="2612530"/>
            <a:ext cx="4576800" cy="9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1936: Римско-Берлинский ось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и Италия формируют политический и военный союз, координируя свои стратегии и подготовку к возможным военным действиям.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712750" y="3831000"/>
            <a:ext cx="5209500" cy="9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1936–1939: Гражданская война в Испании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становится ареной столкновения идеологий — фашизма, коммунизма и демократии, демонстрируя рост международной напряжённости.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Европа и Америка к концу 1930-х: итоги и перспективы
</a:t>
            </a:r>
            <a:endParaRPr lang="en-US" sz="2275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и Великобритания достигают экономической и политической стабилизации после кризиса, сохраняя демократические институты и рыночную экономику.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и Италия устанавливают тоталитарные режимы, укрепляющие государственный контроль и готовящие страны к агрессивной внешней политике.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Франции сохраняется политическая нестабильность, что ослабляет национальную консолидацию и снижает эффективность управления.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роли государства становится общей тенденцией, создавая условия для масштабных социальных перемен и подготовки к Второй мировой войне.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Межвоенный период заложил основы экономических моделей и политических режимов, которые определили ход Второй мировой войны и развитие Запада во второй половине XX века.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межвоенного периода для развития Запада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2026-05-11T06:18:33Z</dcterms:created>
  <dcterms:modified xsi:type="dcterms:W3CDTF">2026-05-11T06:18:33Z</dcterms:modified>
</cp:coreProperties>
</file>