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7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производители: зелёные кормильцы леса
</a:t>
            </a:r>
            <a:endParaRPr lang="en-US" sz="2347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 лес и создают для него жизнь.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растения в лесу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не только деревья, а большой живой дом. Растения дают всем его жителям пищу, кислород, тень и укрытие, поэтому без них лес стал бы бедным и тихим.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производители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готовят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— это живые организмы, которые не ищут готовую еду, а создают её сами. В лесу так умеют только растения, и это делает их особенно важными.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свет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пищу, растения используют солнечный свет, воду, углекислый газ и минеральные соли из почвы. Всё это помогает им расти и накапливать питательные вещества.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лесной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растений начинается питание многих лесных жителей. Насекомые, птицы и звери зависят от них прямо или косвенно, поэтому производители стоят в самом начале лесной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главные зелёные великаны леса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крона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Ель, сосна, берёза, дуб и липа поднимаются выше других растений и образуют лесной полог. Их кроны создают тень и защищают нижний ярус от яркого солнца.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леса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шишки, жёлуди, семена и сок. Эти части растений становятся кормом для птиц, белок, насекомых и других лесных жителей, которые любят перекусить.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и стволы деревьев служат домом для птиц, насекомых и белок. Здесь удобно прятаться, строить гнёзда и пережидать непогоду, будто в большом зелёном доме.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для нижних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растут травы, мхи и грибы, которым нужна защита от сильного солнца. Деревья помогают им сохранять влагу и чувствовать себя в лесу спокойно.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дарят лесу ягоды и укрытие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заросли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Черника, малина, смородина, шиповник и калина растут ниже деревьев. Их кусты часто образуют плотные заросли, где удобно прятаться мелким животным и птицам.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цветки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кустарники покрываются цветками, которые привлекают пчёл и шмелей. Насекомые помогают растениям размножаться, перенося пыльцу, как маленькие трудолюбивые почтальоны.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плоды помогают кустарникам продолжать свой род. Их едят птицы и лесные звери, а семена затем могут попасть в новое место и прорасти.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Вкусная помощь лесу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кустарников служат пищей для многих обитателей леса. Для человека они тоже полезны, но в лесу их особенно ждут дрозды, белки и другие сладкоежки.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быстрые зелёные помощники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Поспевают первыми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травы быстро используют весенний свет, пока кроны деревьев ещё не закрыли землю. Они успевают вырасти, зацвести и дать семена раньше, чем в лесу станет темнее.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лес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Ландыш, кислица, медуница и папоротник делают лес красивым и живым. Их листья и цветки заметны не сразу, но именно они создают уютный зелёный ковёр под деревьями.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мелких жителей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листья и нежные побеги трав служат пищей для насекомых и других маленьких животных. Даже крошечный жук может найти здесь свой обед.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Травам особенно важен свет, поэтому они быстро растут там, где солнце ещё добирается до земли. Весной и в начале лета у них настоящий праздник света.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 — маленькие, но важные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1710300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хорошо удерживают воду, поэтому почва под ними меньше высыхает. Это помогает лесу оставаться влажным даже в тёплые дни, когда солнце старается всё подсушить.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190160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почти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растут на коре деревьев, камнях и почве. Они не любят суету, зато умеют жить там, где другим растениям было бы трудно устроиться.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0369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помогают заметить, что воздух в лесу чистый. Они очень чувствительны к загрязнению, поэтому рядом с ними дышится особенно легко и приятно.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делает пищу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68275" y="1456800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листьях растения происходит фотосинтез. Хлорофилл ловит солнечный свет и помогает растению использовать его как энергию для создания пищи. Настоящая зелёная кухня!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275" y="2548195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берёт воду из почвы и углекислый газ из воздуха. С помощью света эти вещества превращаются в сахар, который помогает растению расти и жить.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8275" y="3639601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фотосинтеза растение выделяет кислород. Им дышат люди, животные и многие другие живые существа, так что растения работают как добрые маленькие фабрики воздуха.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энергия идёт от солнца к лесным жителям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в лесу: от света к растениям, а затем к животным.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04455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6804" y="1584846"/>
            <a:ext cx="409492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получают животные от растений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ягоды, жёлуди и трава служат кормом для многих животных. Птицы, белки, зайцы, лоси и кабаны находят в растениях свой обычный обед.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Кусты, высокая трава и ветви деревьев помогают животным прятаться от холода и врагов. В лесу такое укрытие иногда важнее самой вкусной ягодки.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гнёзд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ветки, листья, кора и мох нужны птицам и мелким зверям для гнёзд и убежищ. Растения дают не только еду, но и строительный материал.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для леса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животные находят пищу и укрытие, лес становится более живым и разнообразным. Растения помогают целому лесному миру держаться вместе.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весеннее солнце будит лес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снег начинает таять, лесной пол становится светлее и теплее. Первыми спешат к свету травы и кустарники, будто торопятся успеть до густой листвы деревьев. В это время лес особенно оживает и наполняется цветами.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зелёная крыша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кроны деревьев смыкаются, и над лесом появляется густой зелёный навес. Внизу становится прохладнее и тише, а растения успевают нарастить листья, цветки и плоды. Лес работает без перерыва, как настоящий зелёный заводик.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растения работают особенно активно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готовится к зиме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ягоды, орехи, шишки и семена. Это важный запас пищи для птиц, белок и других зверей.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разгаре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 и опадают, а растения прячут силы в корнях, почках и под корой. Лес становится тише и светлее.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морозами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уже готовы, а семена ждут весны. Даже зимой в растениях сохраняется жизнь, чтобы снова проснуться при тепле.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лесные растения переживают зиму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остаются зелёными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Ель, сосна и другие хвойные не сбрасывают иголки. Они помогают лесу не терять цвет зимой и удерживают часть тепла, когда вокруг лежит снег.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идёт тихая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мхи и семена прячутся под снежным одеялом. Снег защищает их от сильного холода и ветра, словно мягкое зимнее покрывало.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уже в запасе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почках и под корой растения берегут будущие листья, цветки и побеги. Как только станет теплее, они быстро проснутся и снова начнут расти.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почве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держат землю крепко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деревьев, кустарников и трав переплетаются в земле, словно крепкая сеть. Они удерживают почву на склонах и не дают дождю размывать её. Благодаря этому лесная земля остаётся на месте и не уходит с водой.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превращаются в перегной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опадают, они не пропадают зря. Под действием воды, воздуха и маленьких лесных помощников они постепенно становятся перегноем. Этот тёмный слой делает почву рыхлой, питательной и удобной для новых растений.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огромную часть суши. Чем больше здоровых растений, тем больше кислорода и чище воздух вокруг нас.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Global Forest Resources Assessment 2020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суши покрыто лесами, и каждый из них помогает очищать воздух и поддерживать природный баланс.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растениям размножаться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Перелетая с цветка на цветок, пчёлы и шмели переносят пыльцу. Так у растений появляются семена, а у нас — мёд и много жужжания в лесу.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любят сладкий нектар, а некоторые птицы помогают растениям случайно, разнося пыльцу и семена. Лесным цветам это очень полезно, даже если помощники сами не догадываются.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Ветер-рассказчик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семена лёгкие и могут улетать далеко. Ветер разносит их по лесу, чтобы новые растения могли вырасти в другом месте.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плоды нужны не только людям и зверям. Когда их съедают птицы и животные, семена часто попадают в почву далеко от родительского растения.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рядом с человеком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кормит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дарит ягоды, орехи и лекарственные травы. Эти дары помогают людям собирать полезные запасы и узнавать, как щедро природа делится своими сокровищами.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отдыхать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тропинка, запах хвои и зелёная тень делают прогулку приятной. Растения создают красивый и спокойный лес, в котором легко отдохнуть и подышать свежим воздухом.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легко ранить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костры и сломанные ветки вредят растениям сильнее, чем кажется. После таких бед лесу нужно много времени, чтобы снова стать густым и здоровым.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— значит помогать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аккуратно ведут себя в лесу, растения продолжают расти и радовать всех. Тогда лес остаётся щедрым, тихим и живым на долгие 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лесных производителей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правил для школьников и их семей, которые помогают сохранить лес здоровым.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лесного производителя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себе повар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производитель сам создаёт пищу из воды, света и воздуха. Ему не нужно искать готовый обед, как животным, — он трудится на месте и кормит весь лес.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и светолюбивый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растения имеют зелёные листья и растут там, где есть свет. Без солнечных лучей им трудно делать пищу, поэтому свет для них очень важен.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лесной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растений начинается питание насекомых, птиц и зверей. Если исчезают производители, лесной цепочке становится нечего есть, и жизнь заметно беднеет.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укрытие, тень, семена и плоды. Для многих лесных жителей это не просто еда, а ещё и место, где можно спрятаться и вырастить потомство.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держится на зелёных тружениках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кустарники, травы, мхи и лишайники тихо трудятся каждый день. Они кормят лес, очищают воздух и делают его уютным домом. Беречь их — значит беречь весь лес.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2026-05-26T09:35:50Z</dcterms:created>
  <dcterms:modified xsi:type="dcterms:W3CDTF">2026-05-26T09:35:50Z</dcterms:modified>
</cp:coreProperties>
</file>