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наследственности человека
</a:t>
            </a:r>
            <a:endParaRPr lang="en-US" sz="235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 и врачи изучают гены, признаки и наследственные болезни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разные методы
</a:t>
            </a:r>
            <a:endParaRPr lang="en-US" sz="2324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нельзя скрещивать в опытах, поэтому наследственность изучают по семьям, близнецам, хромосомам, ДНК и статистике больших групп. Каждый подход дает свою часть ответа, а вместе они позволяют делать более точные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метод: изучение родословных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семьями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 изучении родословной нескольких поколений одной семьи. По ней можно проследить, как признак передается от родителей к детям и повторяется ли он у потомков.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типа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Сравнивая, у кого и в каких поколениях встречается признак, исследователь определяет, наследуется ли он как доминантный, рецессивный или связанный с полом.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помогает оценить вероятность появления признака у детей. Это особенно важно, когда в семье уже были случаи наследственных заболеваний или необычных особенностей.
</a:t>
            </a:r>
            <a:endParaRPr lang="en-US" sz="128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носителей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заметить людей, которые сами не болеют, но могут передавать измененный ген потомкам. Такие носители часто имеют нормальный внешний вид и не подозревают о риске.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родословную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схемах квадрат обозначает мужчину, круг — женщину. Закрашенный символ показывает человека с признаком или заболеванием, а пустой — без него.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Родословную читают сверху вниз или слева направо, отмечая, в каких поколениях встречается признак. Так видно, повторяется ли он постоянно или появляется через одно поколение.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между символами показывают браки и детей. По ним удобно проследить, от кого именно мог быть унаследован признак и как он перешел дальше.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наследовании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появляется у нескольких родственников подряд, можно предположить определенный тип наследования. Родословная не дает готового ответа, но помогает выдвинуть обоснованную гипотезу.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частоту болезней, а характер их передачи в семье. Условные значения помогают сравнить, как именно признак проявляется в поколениях.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в родословных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типа есть свой узнаваемый рисунок наследования. Это позволяет по родословной предположить механизм передачи признака и выбрать дальнейшее обследование.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школьному курсу биологии; условные значения для 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15" y="1531350"/>
            <a:ext cx="3897969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изучения наследственности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метод изучает свою сторону наследственности и помогает получить особую информацию.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метод не заменяет другой: вместе они дают более полную картину наследственности, чем любой отдельный способ.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сопоставляет однояйцевых и разнояйцевых близнецов. Если признак чаще совпадает у однояйцевых пар, значит, его наследственная основа выражена сильнее.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имеют почти одинаковый набор генов, а разнояйцевые похожи друг на друга не больше, чем обычные брат и сестра.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гены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метода изучают рост, массу тела, цвет глаз и предрасположенность к некоторым болезням. Так легче понять, что определяется наследственностью.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признаков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Близнецовые исследования показывают, что питание, режим дня и условия жизни тоже важны. Поэтому совпадение признаков не всегда объясняется только генами.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признаки почти полностью зависят от генов, а другие заметно меняются под влиянием семьи, школы и повседневных привычек.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 у близнецов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различие между однояйцевыми и разнояйцевыми близнецами, тем важнее роль наследственности; чем меньше различие, тем заметнее влияние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диаграмма; условные значения для наглядного 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проводится близнецовое исследование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учебном близнецовом исследовании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 рассматривает хромосомы под микроскопом. Он помогает увидеть, правильно ли расположен генетический материал и нет ли крупных изменений в кариотипе.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обнаружить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метода находят лишние, отсутствующие или перестроенные хромосомы. Такие изменения часто влияют на развитие организма и могут стать причиной наследственных нарушений.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используют при диагностике синдрома Дауна, синдрома Тернера, синдрома Клайнфельтера и некоторых причин бесплодия. Он особенно важен, когда нужно проверить число половых хромосом.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объект исследования — кариотип, полный набор хромосом клетки. Упорядоченная схема кариотипа помогает быстро заметить изменение в числе или форме хромосом.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разложить хромосомы человека по парам, получается 46 элементов: 22 пары аутосом и одна пара половых хромосом. Такой порядок помогает врачу сразу заметить лишнюю, недостающую или изменённую хромосому.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хромосом под микроскопом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обычно кариотип XX, у мужчин — XY. Эта разница связана с половыми хромосомами, а не с остальными 44 хромосомами, которые у людей в норме представлены одинаковыми парами.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 женщин и мужчин
</a:t>
            </a:r>
            <a:endParaRPr lang="en-US" sz="142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оформляют так, чтобы хромосомы были расположены по размеру и форме. На такой схеме легче сравнивать пары и искать изменения, которые могут быть связаны с наследственными нарушениями или причинами бесплодия.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упорядоченный рисунок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хромосомных нарушений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цитогенетическая диагностика хромосомных нарушений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известных хромосомных синдрома, их причина и основные проявления. Она помогает увидеть, как изменение числа половых или аутосомных хромосом влияет на развитие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в числе хромосом заметно отражается на развитии и 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метод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рассматривает наследственную информацию на уровне ДНК и отдельных генов. Это позволяет заметить изменения, которые нельзя увидеть при обычном изучении хромосом под микроскопом.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точных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находят замену, выпадение или вставку небольших участков ДНК. Такие изменения часто становятся причиной наследственных болезней, связанных с одним геном.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носительства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помогает определить, является ли человек носителем редкой мутации. Это важно, если внешне он здоров, но может передать изменённый ген детям.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анализ сравнивает участки ДНК разных людей. Поэтому его используют не только в медицине, но и для подтверждения биологического родства.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анализ ДНК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молекулярно-генетического исследования образца.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Популяционно-статистический метод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больших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 не одного человека, а целые группы людей. Чем больше выборка, тем точнее можно определить, насколько часто встречается признак или наследственная болезнь.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частот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сколько людей имеют нужный признак, являются носителями или болеют. Такие данные помогают сравнивать разные регионы, семьи и возрастные группы.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показывает, как миграции, смешанные браки и случайные изменения влияют на гены населения. Благодаря этому можно объяснить различия между популяциями.
</a:t>
            </a:r>
            <a:endParaRPr lang="en-US" sz="136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сведения используют для расчёта вероятности наследственных заболеваний в группе. Это важно для профилактики, планирования обследований и медицинского наблюдения.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носительство может быть скрытым: человек не болеет, но передаёт изменённый ген потомкам. Поэтому заметность признака и его распространённость — не одно и то же.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наследственных признаков в популяции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признаки встречаются чаще, а редкие мутации могут долго оставаться незаметными без специального анализа.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популяционно-статистического метода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и неонатальная диагностика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проводится ещё во время беременности. Она помогает заранее заметить некоторые хромосомные и наследственные нарушения и подготовиться к наблюдению или лечению.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и анализы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обследования используют УЗИ, исследование околоплодных вод и другие методы. Они позволяют получить важную информацию о развитии плода без лишнего риска.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 делают новорождённым вскоре после рождения. Такой анализ помогает выявить болезни, которые проще лечить, если начать как можно раньше.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даёт врачам время для помощи ребёнку и семье. Это особенно важно при заболеваниях, где скорость начала лечения влияет на 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правовые вопросы генетических исследований
</a:t>
            </a:r>
            <a:endParaRPr lang="en-US" sz="1799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относятся к личной медицинской информации. Их нужно хранить и передавать так, чтобы посторонние не могли узнать результаты без разрешения человека или его родителей.
</a:t>
            </a:r>
            <a:endParaRPr lang="en-US" sz="121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 важно объяснить, зачем он нужен, что именно будет исследоваться и какие последствия возможны. Только после этого пациент или родители дают согласие.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Недопустимость дискриминации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генетических исследований нельзя использовать для обидных оценок, отказа в помощи или несправедливого отношения из-за болезни, признака или семейного риска.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этот вопрос учит уважать личную информацию и понимать, что медицинские данные требуют аккуратности. Знание должно помогать человеку, а не вредить ему.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7524"/>
            <a:ext cx="4646100" cy="2575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методов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общие принципы генетической диагностики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изучения наследственности решают разные задачи. В таблице видно, что сильная сторона одного подхода часто сочетается с его ограничением.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является универсальным: каждый полезен в своей задаче и лучше работает в сочетании с другими.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человека становится точным только тогда, когда методы работают вместе. Родословные, близнецы, анализ хромосом, ДНК и статистика по группам дают разные части одной картины.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2026-06-01T11:53:15Z</dcterms:created>
  <dcterms:modified xsi:type="dcterms:W3CDTF">2026-06-01T11:53:15Z</dcterms:modified>
</cp:coreProperties>
</file>