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урока: Китай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— древняя земля с богатой культурой и важной ролью в мире.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природа Китая: начало великой цивилизации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— одна из древнейших цивилизаций, образованная около 2100 г. до н. э. География включает соседство с 14 странами, выход к морю и разнообразные ландшафты, формировавшие уникальную культуру и государственность.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Климатотипы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преобладает влажный субтропический климат, а на севере — умеренно-континентальный. Такое разнообразие влияет на образ жизни и сельское хозяйство.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реки Янцзы и Хуанхэ питают огромные территории. Гималаи на западе и пустыня Гоби на севере создают природные барьеры и климатические зоны.
</a:t>
            </a:r>
            <a:endParaRPr lang="en-US" sz="985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и её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занимает третье место в мире по площади — около 9,6 млн кв. км. Границы протянуты на 22 000 км, включая горы, пустыни и равнины.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природные условия Китая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населения Китая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одного ребёнка значительно замедлила рост населения к концу ХХ века. Сейчас страна продолжает оставаться самой населённой в мире.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стабильно увеличивается, но темпы роста снизились после 1980 года из-за демографических мер.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бюро статистики Китая, 2023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истории Китая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династии и становление государства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династии Ся, Шан и Чжоу заложили основы китайской цивилизации с XI в. до н. э. Культура и государственность активно развивались на протяжении веков.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история и социалистический период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основана КНР под руководством Мао Цзэдуна. Начался этап социалистических реформ, изменивший общественный и экономический облик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— мировой лидер в электронике, автомобилестроении и производстве стали. Экспорт занимает 14% глобального рынка, что делает страну главным игроком в международной торговле.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лидируют в мире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рекордных темпов 2000–2010-х годов рост замедлился, но устойчивость сохраняется благодаря внутреннему спросу и развитию технологий.
</a:t>
            </a:r>
            <a:endParaRPr lang="en-US" sz="869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инновации в экономике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Китая сегодня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33023"/>
            <a:ext cx="3147000" cy="10690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ВВП на душу населения в разных странах (2022)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значительные различия в уровне жизни, а Китай демонстрирует заметный прогресс за последние два десятилетия.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значительно улучшил экономические показатели, но уступает развитым странам по доходам на душу населения.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валютный фонд, 2022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народные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Пекинская опера и куньцюй — выдающиеся театральные жанры с глубоким символизмом. Народные праздники, например, Новый год по лунному календарю, сопровождаются яркими обрядами и гуляниями.
</a:t>
            </a:r>
            <a:endParaRPr lang="en-US" sz="921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сооружения и 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стена, Храм Неба и терракотовая армия — символы богатства истории и культуры, представляющие разные эпохи и достижения китайской цивилизации.
</a:t>
            </a:r>
            <a:endParaRPr lang="en-US" sz="955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искусство письма и живописи
</a:t>
            </a:r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Иероглифическая письменность и каллиграфия — важные культурные традиции. Живопись на шелке отражает красоту природы и философию древних мастеров.
</a:t>
            </a:r>
            <a:endParaRPr lang="en-US" sz="937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 Китая: традиции и символы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языки Китая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— путунхуа (мандаринский диалект). Многие народности сохраняют свои языки и традиции, что отражает культурное многообразие страны.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проживают 56 официально признанных национальностей. Ханьцы составляют большинство — более 90% населения, а также крупные группы чжуан, маньчжуров, уйгуров и тибетцев.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кухня и традиции питания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Традиции приема пищи включают использование палочек, совместные трапезы и семейные обеды. В праздники готовят специальные блюда, например пельмени на Новый год по лунному календарю.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Китайская кухня богата разнообразием: популярны рис, лапша, овощи, соевый соус и специи. Регионы отличаются — Сычуань славится острыми блюдами, а Кантон — морепродуктами.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образования и школьная жизнь в Китае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обязательное девятилетнее обучение начинается с начальной школы в возрасте шести лет. Учебный план включает китайский язык, математику, иностранные языки и естественные науки, обеспечивая всестороннее развитие.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основных предметов, китайские школьники активно участвуют в дополнительных занятиях и олимпиадах. Это помогает им развивать способности и готовиться к важным экзаменам, таким как гаокао, который определяет дальнейшее образование.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Гаокао — ключевой экзамен, на который ориентируется вся школьная система. Высокая конкуренция в образовании стимулирует учеников и учителей добиваться лучших результатов и уважать процесс обучения.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обладает крупнейшей в мире сетью 5G, охватывающей миллионы пользователей. Компании Huawei и Tencent активно развивают технологии искусственного интеллекта, интегрируя их в повседневную жизнь и промышленность.
</a:t>
            </a:r>
            <a:endParaRPr lang="en-US" sz="695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в области 5G и искусственного интеллекта
</a:t>
            </a:r>
            <a:endParaRPr lang="en-US" sz="864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КНР зарегистрировала свыше 1,5 миллиона международных патентов, что отражает высокий уровень инноваций. Системы Alipay и WeChat Pay стали ежедневным инструментом оплаты для большинства населения.
</a:t>
            </a:r>
            <a:endParaRPr lang="en-US" sz="695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регистрация патентов и цифровые платежи
</a:t>
            </a:r>
            <a:endParaRPr lang="en-US" sz="864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технологические инновации Китая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охрана окружающей среды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улучшения ситуации государство инвестирует в развивающиеся возобновляемые источники энергии, реализует масштабные программы по озеленению и сокращению вредных выбросов, нацеленные на углеродную нейтральность к 2060 году.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загрязнение воздуха остается проблемой крупных городов, таких как Пекин и Шанхай, где концентрации частиц PM2.5 часто превышают нормы, влияя на здоровье людей и качество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Китая и их особенности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95675" y="2225900"/>
            <a:ext cx="20928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мегаполисы страны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 — политический центр с населением около 21,5 млн человек; Шанхай — финансовая и торговая столица с 24 млн жителей. Гуанчжоу и Шэньчжэнь развиты как промышленные и технологические хабы.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649725" y="2225900"/>
            <a:ext cx="21765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урбанизации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 Китае активно развивается: более 63 % населения проживает в городах. Такой рост стимулирует экономику, но требует совершенствования инфраструктуры и городской среды.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200" y="1333162"/>
            <a:ext cx="4910400" cy="33998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4475"/>
            <a:ext cx="4516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инфраструктура Китая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83025" y="1114069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в стране построена крупнейшая в мире сеть скоростных железных дорог, протяжённостью более 40 000 км, обеспечивающая быструю связь между регионами и поддержку развития городов.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83025" y="2984650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в крупнейших городах функционируют современные системы метро, трамваев и автобусов. Экологичный транспорт, включая электробусы и электровелосипеды, способствует снижению загрязнений и улучшению экологии.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государственного и мирового влияния Китая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 международных организациях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является постоянным членом Совета Безопасности ООН и активно участвует в БРИКС, ШОС и ВТО, укрепляя международное сотрудничество.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Китая в мировой торговле превышает 14 %, подтверждая статус важного игрока на глобальном рынке и ключевого экспортера.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Социализм с китайской спецификой реализует Коммунистическая партия, руководимая председателем Си Цзиньпином, обеспечивая стабильность и развитие страны.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инициативы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«Один пояс — один путь» отражает стремление Китая развивать инфраструктуру и торговлю с разными странами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станция Tiangong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и успешная работа космической станции Tiangong демонстрируют технологические возможности КНР в освоении околоземного пространства и международном сотрудничестве.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Луны и Марса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Change’e-4, впервые высадившая аппарат на обратную сторону Луны, и марсианский зонд Tianwen-1 показывают амбиции Китая в покорении дальнего космоса.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Рекордное количество студентов и инженеров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лидирует по числу студентов в вузах — около 44 миллионов в 2022 году, а также выпускает рекордное число инженеров, что способствует развитию науки и технологий.
</a:t>
            </a:r>
            <a:endParaRPr lang="en-US" sz="944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в науке, образовании и освоении космоса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Пекине расположены знаменитые исторические сооружения: Запретный город — резиденция императоров и Храм Неба, важные культурные и архитектурные памятники.
</a:t>
            </a:r>
            <a:endParaRPr lang="en-US" sz="814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Запретный город и храм Неба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Могао с древними фресками в Дуньхуане и Лес каменных столбов в Хунани впечатляют туристов уникальной природой и историческим наследием.
</a:t>
            </a:r>
            <a:endParaRPr lang="en-US" sz="844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культурные жемчужины
</a:t>
            </a:r>
            <a:endParaRPr lang="en-US" sz="948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21 тысячи километров Великой стены — символ истории и культуры страны, ежегодно привлекает миллионы туристов со всего мира и является объектом наследия ЮНЕСКО.
</a:t>
            </a:r>
            <a:endParaRPr lang="en-US" sz="818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туристические направления и памятники Китая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старение становится серьёзной проблемой: в 2022 году более 18 % населения составили люди старше 60 лет, что влияет на экономику и систему социальной поддержки.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экономического развития регионов вызывает социальные напряжённости и требует мер для поддержки отстающих территорий и улучшения инфраструктуры.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замедляется, что требует перехода к инновационным технологиям и повышению эффективности производства для поддержания конкурентоспособности.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Внешнеполитические вызовы побуждают Китай расширять образовательные и социальные программы, а также укреплять международные связи и внутреннюю стабильность.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вызовы и перспективы развития Китая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154" y="2100350"/>
            <a:ext cx="2353743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мощная цивилизация с устремлённым взглядом в будущее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Китай объединяет древние традиции и передовые технологии, играя ключевую роль в мировой политике и экономике. Его значение будет расти, определяя пути развития глобального сообщества.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2026-05-10T23:58:15Z</dcterms:created>
  <dcterms:modified xsi:type="dcterms:W3CDTF">2026-05-10T23:58:15Z</dcterms:modified>
</cp:coreProperties>
</file>