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тема в курсе английского языка 6 класса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кратко рассказывать о себе и понимать других.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говорить о себе на английском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темы встречаются в знакомствах, анкетах и мини-диалогах. Этот навык помогает быстро отвечать на вопросы, представлять себя в классе и уверенно участвовать в проектах о жизни и интересах.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для рассказа о себе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короткого рассказа нужны слова name, age, family, friend, hobby, school, class, favorite, free time, birthday, address, country и city. Они помогают сообщать главную информацию без длинных предложений.
</a:t>
            </a:r>
            <a:endParaRPr lang="en-US" sz="878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описать характер, используют прилагательные kind, funny, friendly, polite, active, shy, creative и helpful. Такие слова показывают, каким человек бывает в общении и учёбе.
</a:t>
            </a:r>
            <a:endParaRPr lang="en-US" sz="992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 вещи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внешности и повседневных деталей подходят tall, short, slim, hair, eyes, schoolbag, uniform, pet, sport и music. Эта лексика делает описание более точным и живым.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рассказать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этих слов ученик может назвать семью, любимые занятия, школьный предмет и внешние признаки. Получается короткий, но понятный текст о себе.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языковые средства нужны для темы «О себе»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грамматики и слов помогает строить простые, но правильные высказывания о себе.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опирается на несколько базовых конструкций, которые часто повторяются в речи и легко соединяются в одном коротком рассказе.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языка, 6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be в рассказе о себе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763850" y="1643000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личной теме особенно важны формы I am, you are, he is, she is, we are и they are. Они связывают подлежащее с информацией о человеке.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63850" y="2706818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 нужен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be используют, когда сообщают имя, возраст, страну, профессию или состояние: I am 12. She is from London. They are my classmates.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3850" y="3770635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учить формы вместе с примерами. Тогда ученик быстрее строит предложения и реже забывает нужную форму в устном ответе.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темы личного рассказа на английском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начинают с самых простых и знакомых сведений, а затем добавляют детали, которые делают ответ более личным.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данные о себе встречаются чаще всего, а дополнительные детали помогают сделать рассказ полнее и интереснее.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и типовые речевые ситуации по английскому языку для 6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короткий рассказ о себе на английском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мини-текста: от знакомства к деталям и короткому завершению.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00288"/>
            <a:ext cx="282900" cy="28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856" y="2495275"/>
            <a:ext cx="261188" cy="298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14088"/>
            <a:ext cx="282900" cy="28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описания характера и внешности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kind, friendly, funny, calm, active, honest, shy и hard-working помогают описать поведение и отношение к людям. Они показывают внутренние качества, а не внешний вид.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внешности используют tall, short, slim, strong, blue eyes, brown hair, curly hair и straight hair. Эти слова помогают составить точный портрет человека.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6 классе важно различать характер и внешность. Если ученик правильно выбирает слова, рассказ звучит точнее, а собеседник лучше понимает, что именно описывается.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4348" y="2611200"/>
            <a:ext cx="2622162" cy="208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друзья в личной теме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рядом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темы дружбы подходят friend, best friend, classmate, team, together и support. Эти слова помогают рассказать, с кем ученик учится, играет и проводит свободное время после уроков.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звучит английский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о себе ученик часто говорит о mother, father, parents, brother, sister и grandparents. Такие слова помогают назвать семью и показать, с кем он живёт. Короткое описание становится более личным и понятным.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с близкими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небольших текстах школьники часто упоминают, сколько у них братьев и сестёр, и с кем они чаще всего общаются. Иногда рядом с семейным фото хорошо смотрится и дружеская группа, потому что обе ситуации знакомы каждому ученику.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вопросы и ответы в личном диалоге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вопросов и ответов помогают быстро строить знакомство и поддерживать короткий разговор.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вопросов связано с личной информацией, поэтому ученик учится отвечать кратко, точно и без лишних слов.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диалоги для 6 класса по английскому языку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дня и глаголы действия в Present Simple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личных рассказах школьники чаще описывают утренние и вечерние дела, потому что именно они легче всего переводятся в простые регулярные предложения.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действия связаны со школой и домашними заданиями; Present Simple подходит для повторяющихся привычек и ежедневного режима.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типичным темам учебного курса английского языка для 6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рассказ о себе связан с правилами грамматики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перед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«О себе» ученики отрабатывают a/an перед профессиями и названиями предметов: a student, an artist. Это помогает говорить кратко и грамотно в простых фразах.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тексты часто требуют форм множественного числа: one brother — two brothers, one hobby — many hobbies. Так закрепляются окончание -s и правильное согласование слов.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простом английском предложении важно ставить слова в привычной последовательности: подлежащее, сказуемое, дополнение. Это особенно нужно при коротких ответах о семье, школе и увлечениях.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учащиеся пропускают to be, забывают окончание -s в Present Simple и переносят русский порядок слов. Регулярные личные примеры помогают быстрее исправлять эти ошибки.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 себе: последовательность шагов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типичным учебным диалогам для знакомства и краткого обмена личной информацией.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анкета на английском языке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Анкета обычно начинается с имени, возраста и адреса. Эти сведения дают возможность кратко представить ученика и сразу проверить, умеет ли он читать знакомые слова и писать их без ошибок.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об учёбе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формах часто встречаются favorite subject, school и class. Такие пункты помогают тренировать лексику о школе и учат отвечать коротко, но по смыслу точно.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увлечения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family и hobbies позволяют использовать простые фразы с have got, like и enjoy. Здесь особенно важно уметь выбрать нужное слово и написать его в правильной форме.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Заполнение анкеты развивает чтение, письмо и понимание вопросов одновременно. Ученик видит, как личная лексика работает в реальном учебном задании, а не только в устной речи.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развивает тема «О себе»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тема соединяет устную и письменную практику: ученик отвечает, задаёт вопросы, читает короткие тексты и записывает сведения о себе в анкете.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speaking и writing, но остальные навыки поддерживают точность и уверенность в общении.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учебных умений по теме «О себе» для 6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 о себе: как они устроены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 фактов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текст открывается именем и возрастом, чтобы сразу дать базовую информацию. Такие первые предложения строятся по готовой модели и не требуют сложной грамматики.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ученик сообщает, где живёт, где учится и с кем живёт. Эти детали делают рассказ понятным и помогают использовать знакомую лексику о доме, школе и семье.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 увлечения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назвать любимые занятия, предметы или спорт. Именно здесь часто появляются конструкции I like и I have got, которые легко запоминаются через личный опыт.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достаточно одной фразы о характере или привычке. Такое завершение делает текст связным и показывает, что ученик умеет объединять несколько простых предложений в одно сообщение.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 «My Profile»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личный профиль помогает собрать ключевые сведения о себе в одном удобном формате и использовать изученную лексику в мини-презентации.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объединяет личную лексику, простые грамматические модели и краткое высказывание, поэтому подходит для устной и письменной практики.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типовым заданиям к теме «О себе» для 6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092" y="1341119"/>
            <a:ext cx="225750" cy="2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72439"/>
            <a:ext cx="244200" cy="19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05254"/>
            <a:ext cx="244200" cy="24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18817"/>
            <a:ext cx="244200" cy="217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личная тема помогает учиться говорить уверенно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говорит о том, что хорошо знает: о себе, семье, школе и увлечениях. Благодаря этому снижается языковой барьер и легче начинать ответ.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информация идеально подходит для парной работы. Вопросы и ответы повторяются в похожих ситуациях, поэтому ученик быстрее запоминает готовые речевые модели.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Заполнение анкет и мини-текстов учит коротко и точно формулировать мысль. Это развивает письмо без перегрузки сложной лексикой и длинными предложениями.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тема хорошо знакома, школьник легче отвечает вслух и меньше боится ошибки. Постепенно речь становится более свободной, а паузы между словами сокращаются.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прогресса по теме личной информации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 отдельным умениям показывает, какие элементы темы требуют дополнительной тренировки, а какие уже используются почти автоматически.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растут базовые ответы и формы to be; связность текста и Present Simple обычно требуют больше повторения.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оценки освоения темы для учебного наблюдения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 себе: шаг к уверенной английской речи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личной информации объединяет слова, грамматику и говорение. Она учит школьника представлять себя, отвечать на вопросы, заполнять анкету и строить короткий, понятный рассказ на английском языке.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2026-05-30T17:10:20Z</dcterms:created>
  <dcterms:modified xsi:type="dcterms:W3CDTF">2026-05-30T17:10:20Z</dcterms:modified>
</cp:coreProperties>
</file>