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учение: основные идеи и актуальность для современной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Теория, раскрывающая развитие и разнообразие жизни на Земле.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XIX века преобладала идея неизменности видов. Открытия палеонтологии и геологии изменили взгляды, стимулировав формирование новой теории, объединяющей биологию, химию и физику.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идей об эволюции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Самозарождение и творение — доминирующие представления у древних культур, объясняющие возникновение живых существ без изменения форм.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взгляды на появление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утверждал, что виды фиксированы и не меняются со временем, рассматривая мир как набор неизменных форм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предлагал постепенные изменения организмов под влиянием среды и наследование приобретённых признаков.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Дарвин: жизнь и научный путь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родился в 1809 году в Англии. С детства проявлял интерес к естественным наукам, что впоследствии определило его научную карьеру.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 «Бигле»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1831–1836 годах Дарвин совершил кругосветное путешествие, собрав уникальные образцы на Галапагосских островах, что стало основой его теории естественного отбора.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имеют общих предков, что подтверждает единый процесс эволюции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теории Дарвина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и борьба за ресурсы приводят к естественному отбору, при котором выживают наиболее приспособленные.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появляются новые виды, обогащая биологическое разнообразие планеты.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вьюрков имеют среднюю длину клюва, что обеспечивает им выживание в определённой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варианты признаков встречаются чаще и дают биологическое преимущество, что поддерживает естественный отбор.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длины клюва у вьюрков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 Ч. Дарвина, XIX век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индустриальной Англии тёмные бабочки получили преимущество, лучше скрываясь на загрязнённых стволах деревьев.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естественного отбора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антибиотикам демонстрирует быструю адаптацию микроорганизмов в изменённых условиях.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шерсть северного оленя позволяет эффективно выживать в суровом климате Крайнего Севера.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Вьюрки Галапагосских островов адаптировались к различным пищевым ресурсам, изменяя форму и размер клюва.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13842"/>
            <a:ext cx="3934500" cy="18573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подходах к объяснению эволюционных изменений и наследственности.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поддерживает дарвинизм как подтверждённый генетикой, а ламаркизм отверг.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ламаркизма и дарвинизма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Ж.-Б. Ламарка и Ч. Дарвина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показывают последовательные изменения организмов на протяжении геологического времени.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свидетельства эволюции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объединяет черты рептилий и птиц, подтверждая переходные формы между классами.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киты сохраняют признаки наземных предков, демонстрируя эволюцию от сухопутных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органы: доказательства общего происхождения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план строения конечностей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человека, кита и летучей мыши имеют сходное строение костей, несмотря на разные функции — ходьба, плавание и полёт соответственно, что свидетельствует об общем эволюционном источнике.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скелетных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скелетов различных животных демонстрирует сохраняющиеся общие элементы, доказывающие наследственное сходство и эволюционные связи между видами.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стадиях развития зародыши рыб, рептилий, птиц и млекопитающих имеют сходные структуры, такие как жаберные дуги и хвостовой отдел, что указывает на общее происхождение.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Эмбриологические подтверждения эволюции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Карла Бэра показали, что эти эмбриональные сходства проявляются в однотипных этапах развития, подтверждая наследование признаков от общего предка.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Эрнст Геккель дополнил эти идеи, доказав существование общих зародышевых форм у различных групп животных, что стало важным доказательством эволюции.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доказательства: сходство ДНК и роль мутаций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сходство ДНК человека и шимпанзе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нуклеотидный состав ДНК человека и шимпанзе совпадает примерно на 98,7%. Это свидетельствует о близком эволюционном родстве двух видов и общей истории развития.
</a:t>
            </a:r>
            <a:endParaRPr lang="en-US" sz="1369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формировании биологического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приводят к изменениям в генах, создавая новые признаки. Эти изменения являются основой для естественного отбора и эволюционных процессов, способствуя адаптации популяций к окружающей среде.
</a:t>
            </a:r>
            <a:endParaRPr lang="en-US" sz="13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целенаправленно отбирают определённые признаки у животных и растений, например, выведение пород собак из дикого волка с учётом нужных качеств.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модель эволюционных изменений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высокоурожайных сортов картофеля и капусты позволяет адаптировать сельскохозяйственные культуры к конкретным условиям и потребностям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окрасок у декоративных птиц демонстрирует, как искусственный отбор ускоряет появление желаемых признаков по сравнению с естественным процессом.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стремительный рост устойчивых бактериальных штаммов на фоне широкого использования антибиотиков в медицине и сельском хозяйстве.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Возрастающая устойчивость бактерий демонстрирует быстрые эволюционные адаптации, что требует разработки новых методов борьбы с инфекциями.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устойчивости бактерий к антибиотикам: данные последних десятилетий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отчёты за 1970–2023 гг.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и механизм видообразования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биологического вида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представляет собой группу организмов, способных свободно скрещиваться и давать плодовитое потомство. Поддержание генетической целостности обеспечивает существование вида.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формирования новых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происходит через географическую или репродуктивную изоляцию, в результате мутаций и давления среды. Примером служат разнообразные виды галапагосских вьюрков и гибридизация пшеницы.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эволюционного процесса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современной биологии и синтетической теории эволюции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меняет цвет шерсти в зависимости от сезона, благодаря чему становится менее заметным для хищников зимой и летом, что повышает его шансы на выживание.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в современной природе: адаптация видов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шея жирафа помогает достигать верхушек деревьев, позволяя питаться там, где конкуренция за пищу меньше, что является примером адаптивной эволюции.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Вредители, устойчивые к инсектицидам, выживают и размножаются, благодаря чему популяция быстро приобретает резистентность к химическим препаратам.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как естественный отбор способствует приспособлению организмов к изменяющимся условиям среды на практике.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 объединяет дарвиновские идеи с генетикой и популяционной биологией, обеспечивая комплексное понимание механизмов развития видов.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взгляды и критика эволюционного учения
</a:t>
            </a:r>
            <a:endParaRPr lang="en-US" sz="229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Критическая позиция возникает от креационистов и приверженцев теории катастроф, которые оспаривают некоторые аспекты самой эволюционной концепции.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 накопленные научные данные подтверждают эволюцию как объективный и непрерывный биологический процесс.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эволюционного учения для общества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лекарств на основе эволюционных принципов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учение помогает создавать медикаменты, учитывая адаптацию бактерий и вирусов, что улучшает эффективность лечения и борьбу с резистентностью.
</a:t>
            </a:r>
            <a:endParaRPr lang="en-US" sz="1106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урожайности сельскохозяйственных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эволюционных механизмов позволяют селекционерам создавать новые сорта растений, устойчивых к вредителям и неблагоприятным условиям климата.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биоразнообразия и сохранение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эволюционных процессов важно для разработки программ сохранения редких видов и балансировки экосистем, что имеет экологическое и социальное значение.
</a:t>
            </a:r>
            <a:endParaRPr lang="en-US" sz="12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ключ к пониманию жизни и прогресса
</a:t>
            </a:r>
            <a:pPr algn="l" indent="0" marL="0">
              <a:lnSpc>
                <a:spcPct val="100000"/>
              </a:lnSpc>
              <a:buNone/>
            </a:pPr>
            <a:r>
              <a:rPr lang="en-US" sz="1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учение расширяет знания о развитии биосферы и является основой для современных наук, способствуя формированию научного мышления и решению прикладных задач.
</a:t>
            </a:r>
            <a:endParaRPr lang="en-US" sz="322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2026-05-08T05:05:42Z</dcterms:created>
  <dcterms:modified xsi:type="dcterms:W3CDTF">2026-05-08T05:05:42Z</dcterms:modified>
</cp:coreProperties>
</file>